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87" r:id="rId5"/>
    <p:sldId id="286" r:id="rId6"/>
    <p:sldId id="288" r:id="rId7"/>
    <p:sldId id="259" r:id="rId8"/>
    <p:sldId id="260" r:id="rId9"/>
    <p:sldId id="261" r:id="rId10"/>
    <p:sldId id="265" r:id="rId11"/>
    <p:sldId id="266" r:id="rId12"/>
    <p:sldId id="267" r:id="rId13"/>
    <p:sldId id="268" r:id="rId14"/>
    <p:sldId id="282" r:id="rId15"/>
    <p:sldId id="283" r:id="rId16"/>
    <p:sldId id="289" r:id="rId17"/>
    <p:sldId id="290" r:id="rId18"/>
    <p:sldId id="29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93" autoAdjust="0"/>
  </p:normalViewPr>
  <p:slideViewPr>
    <p:cSldViewPr>
      <p:cViewPr>
        <p:scale>
          <a:sx n="77" d="100"/>
          <a:sy n="77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948ED-29D7-403A-BC2E-9F01FB839405}" type="datetimeFigureOut">
              <a:rPr lang="vi-VN" smtClean="0"/>
              <a:pPr/>
              <a:t>03/03/2017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B7599-911A-4570-933A-5FCCE8B1A12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89805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Đề</a:t>
            </a:r>
            <a:r>
              <a:rPr lang="en-US" baseline="0" smtClean="0"/>
              <a:t> khối 5 (Gò Vấp)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Đề</a:t>
            </a:r>
            <a:r>
              <a:rPr lang="en-US" baseline="0" smtClean="0"/>
              <a:t> khối 5 (Gò Vấp)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Màu</a:t>
            </a:r>
            <a:r>
              <a:rPr lang="en-US" baseline="0" smtClean="0"/>
              <a:t> đỏ: mức độ trường xác định</a:t>
            </a:r>
          </a:p>
          <a:p>
            <a:r>
              <a:rPr lang="en-US" baseline="0" smtClean="0"/>
              <a:t>Màu xanh: mức độ đúng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Đề</a:t>
            </a:r>
            <a:r>
              <a:rPr lang="en-US" baseline="0" smtClean="0"/>
              <a:t> khối 5 (Gò Vấp)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Màu</a:t>
            </a:r>
            <a:r>
              <a:rPr lang="en-US" baseline="0" smtClean="0"/>
              <a:t> đỏ: mức độ trường xác định</a:t>
            </a:r>
          </a:p>
          <a:p>
            <a:r>
              <a:rPr lang="en-US" baseline="0" smtClean="0"/>
              <a:t>Màu xanh: mức độ đúng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Câu</a:t>
            </a:r>
            <a:r>
              <a:rPr lang="en-US" baseline="0" smtClean="0"/>
              <a:t> 7: có lỗi đánh máy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Câu</a:t>
            </a:r>
            <a:r>
              <a:rPr lang="en-US" baseline="0" smtClean="0"/>
              <a:t> 8: có lỗi từ ngữ (nào)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Một</a:t>
            </a:r>
            <a:r>
              <a:rPr lang="en-US" baseline="0" smtClean="0"/>
              <a:t> số câu hỏi ở mức 4 tốt: câu 1: đề khối 4 (Nhà Bè)</a:t>
            </a:r>
          </a:p>
          <a:p>
            <a:r>
              <a:rPr lang="en-US" baseline="0" smtClean="0"/>
              <a:t>Câu 2: đề khối 3 (Nhà Bè)</a:t>
            </a:r>
          </a:p>
          <a:p>
            <a:r>
              <a:rPr lang="en-US" baseline="0" smtClean="0"/>
              <a:t>Câu 3: đề khối 3 (Q4) – bài đọc “Cục tẩy”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75022-E07E-4346-BFA9-00D12A3DD21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4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5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5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4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7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9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8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9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1D87-DEF2-4CF6-A984-1E7A32DDEB3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7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D1D87-DEF2-4CF6-A984-1E7A32DDEB3F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EADFD-7C32-4AB2-BAF8-18F80CEDE3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4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990600" y="206375"/>
            <a:ext cx="8458200" cy="1470025"/>
          </a:xfrm>
        </p:spPr>
        <p:txBody>
          <a:bodyPr>
            <a:normAutofit/>
          </a:bodyPr>
          <a:lstStyle/>
          <a:p>
            <a:r>
              <a:rPr lang="en-US" sz="2300" b="1" dirty="0" smtClean="0"/>
              <a:t>SỞ GIÁO DỤC VÀ ĐÀO TẠO THÀNH PHỐ HỒ CHÍ MINH</a:t>
            </a:r>
            <a:br>
              <a:rPr lang="en-US" sz="2300" b="1" dirty="0" smtClean="0"/>
            </a:br>
            <a:r>
              <a:rPr lang="en-US" sz="2300" b="1" dirty="0" smtClean="0"/>
              <a:t>PHÒNG GIÁO DỤC&amp; ĐÀO TẠO QUẬN GÒ VẤP</a:t>
            </a:r>
            <a:endParaRPr lang="en-US" sz="2300" b="1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-8056" y="2420888"/>
            <a:ext cx="9144000" cy="2376264"/>
          </a:xfrm>
        </p:spPr>
        <p:txBody>
          <a:bodyPr>
            <a:normAutofit fontScale="92500" lnSpcReduction="10000"/>
          </a:bodyPr>
          <a:lstStyle/>
          <a:p>
            <a:r>
              <a:rPr lang="en-US" sz="3800" b="1" kern="1500" dirty="0" smtClean="0">
                <a:solidFill>
                  <a:srgbClr val="FF0000"/>
                </a:solidFill>
              </a:rPr>
              <a:t>TẬP HUẤN </a:t>
            </a:r>
            <a:r>
              <a:rPr lang="en-US" sz="3800" b="1" dirty="0" smtClean="0">
                <a:solidFill>
                  <a:srgbClr val="FF0000"/>
                </a:solidFill>
              </a:rPr>
              <a:t>NÂNG CAO NĂNG LỰC</a:t>
            </a:r>
          </a:p>
          <a:p>
            <a:r>
              <a:rPr lang="en-US" sz="3800" b="1" dirty="0" smtClean="0">
                <a:solidFill>
                  <a:srgbClr val="FF0000"/>
                </a:solidFill>
              </a:rPr>
              <a:t> RA ĐỀ KIỂM TRA ĐỊNH KỲ </a:t>
            </a:r>
          </a:p>
          <a:p>
            <a:r>
              <a:rPr lang="en-US" sz="3800" b="1" dirty="0" smtClean="0">
                <a:solidFill>
                  <a:srgbClr val="FF0000"/>
                </a:solidFill>
              </a:rPr>
              <a:t>THEO </a:t>
            </a:r>
            <a:r>
              <a:rPr lang="en-US" sz="3800" b="1" smtClean="0">
                <a:solidFill>
                  <a:srgbClr val="FF0000"/>
                </a:solidFill>
              </a:rPr>
              <a:t>TT </a:t>
            </a:r>
            <a:r>
              <a:rPr lang="en-US" sz="3800" b="1" smtClean="0">
                <a:solidFill>
                  <a:srgbClr val="FF0000"/>
                </a:solidFill>
              </a:rPr>
              <a:t>22/2016/TT-BGDĐT</a:t>
            </a:r>
          </a:p>
          <a:p>
            <a:r>
              <a:rPr lang="en-US" sz="3800" b="1" smtClean="0">
                <a:solidFill>
                  <a:srgbClr val="FF0000"/>
                </a:solidFill>
              </a:rPr>
              <a:t>MÔN TIẾNG VIỆT</a:t>
            </a:r>
            <a:endParaRPr lang="en-US" sz="3800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878"/>
            <a:ext cx="1280615" cy="128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8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85728"/>
            <a:ext cx="7286676" cy="657227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5.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các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dòng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dưới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đây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dòng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nào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có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động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?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a</a:t>
            </a:r>
            <a:r>
              <a:rPr lang="en-US" b="1" dirty="0"/>
              <a:t>. </a:t>
            </a:r>
            <a:r>
              <a:rPr lang="en-US" b="1" dirty="0" err="1"/>
              <a:t>Bàn</a:t>
            </a:r>
            <a:r>
              <a:rPr lang="en-US" b="1" dirty="0"/>
              <a:t> </a:t>
            </a:r>
            <a:r>
              <a:rPr lang="en-US" b="1" dirty="0" err="1"/>
              <a:t>chân</a:t>
            </a:r>
            <a:r>
              <a:rPr lang="en-US" b="1" dirty="0"/>
              <a:t>, </a:t>
            </a:r>
            <a:r>
              <a:rPr lang="en-US" b="1" dirty="0" err="1"/>
              <a:t>tự</a:t>
            </a:r>
            <a:r>
              <a:rPr lang="en-US" b="1" dirty="0"/>
              <a:t> </a:t>
            </a:r>
            <a:r>
              <a:rPr lang="en-US" b="1" dirty="0" err="1"/>
              <a:t>hào</a:t>
            </a:r>
            <a:r>
              <a:rPr lang="en-US" b="1" dirty="0"/>
              <a:t>, </a:t>
            </a:r>
            <a:r>
              <a:rPr lang="en-US" b="1" dirty="0" err="1"/>
              <a:t>vẽ</a:t>
            </a:r>
            <a:r>
              <a:rPr lang="en-US" b="1" dirty="0"/>
              <a:t> 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b</a:t>
            </a:r>
            <a:r>
              <a:rPr lang="en-US" b="1" dirty="0"/>
              <a:t>. </a:t>
            </a:r>
            <a:r>
              <a:rPr lang="en-US" b="1" dirty="0" err="1"/>
              <a:t>Đọc</a:t>
            </a:r>
            <a:r>
              <a:rPr lang="en-US" b="1" dirty="0"/>
              <a:t>, </a:t>
            </a:r>
            <a:r>
              <a:rPr lang="en-US" b="1" dirty="0" err="1"/>
              <a:t>viết</a:t>
            </a:r>
            <a:r>
              <a:rPr lang="en-US" b="1" dirty="0"/>
              <a:t>, </a:t>
            </a:r>
            <a:r>
              <a:rPr lang="en-US" b="1" dirty="0" err="1"/>
              <a:t>thăm</a:t>
            </a:r>
            <a:r>
              <a:rPr lang="en-US" b="1" dirty="0"/>
              <a:t> </a:t>
            </a:r>
            <a:r>
              <a:rPr lang="en-US" b="1" dirty="0" err="1"/>
              <a:t>hỏi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c</a:t>
            </a:r>
            <a:r>
              <a:rPr lang="en-US" b="1" dirty="0"/>
              <a:t>. </a:t>
            </a:r>
            <a:r>
              <a:rPr lang="en-US" b="1" dirty="0" err="1"/>
              <a:t>Bò</a:t>
            </a:r>
            <a:r>
              <a:rPr lang="en-US" b="1" dirty="0"/>
              <a:t>,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chuyển</a:t>
            </a:r>
            <a:r>
              <a:rPr lang="en-US" b="1" dirty="0"/>
              <a:t>, </a:t>
            </a:r>
            <a:r>
              <a:rPr lang="en-US" b="1" dirty="0" err="1"/>
              <a:t>đôi</a:t>
            </a:r>
            <a:r>
              <a:rPr lang="en-US" b="1" dirty="0"/>
              <a:t> </a:t>
            </a:r>
            <a:r>
              <a:rPr lang="en-US" b="1" dirty="0" err="1"/>
              <a:t>chân</a:t>
            </a:r>
            <a:endParaRPr lang="en-US" b="1" dirty="0"/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d</a:t>
            </a:r>
            <a:r>
              <a:rPr lang="en-US" b="1" dirty="0"/>
              <a:t>.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dạy</a:t>
            </a:r>
            <a:r>
              <a:rPr lang="en-US" b="1" dirty="0"/>
              <a:t>, </a:t>
            </a:r>
            <a:r>
              <a:rPr lang="en-US" b="1" dirty="0" err="1"/>
              <a:t>nhẹ</a:t>
            </a:r>
            <a:r>
              <a:rPr lang="en-US" b="1" dirty="0"/>
              <a:t> </a:t>
            </a:r>
            <a:r>
              <a:rPr lang="en-US" b="1" dirty="0" err="1"/>
              <a:t>nhàng</a:t>
            </a:r>
            <a:endParaRPr lang="en-US" b="1" dirty="0"/>
          </a:p>
          <a:p>
            <a:endParaRPr lang="en-US" b="1" dirty="0" smtClean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6. </a:t>
            </a:r>
            <a:r>
              <a:rPr lang="en-US" b="1" dirty="0" err="1">
                <a:solidFill>
                  <a:srgbClr val="FF0000"/>
                </a:solidFill>
              </a:rPr>
              <a:t>Dòng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nào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dưới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đây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có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những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chỉ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người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gần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gũi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trường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học</a:t>
            </a:r>
            <a:r>
              <a:rPr lang="en-US" b="1" dirty="0">
                <a:solidFill>
                  <a:srgbClr val="FF0000"/>
                </a:solidFill>
              </a:rPr>
              <a:t>?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  <a:tabLst>
                <a:tab pos="539750" algn="l"/>
              </a:tabLst>
            </a:pPr>
            <a:r>
              <a:rPr lang="en-US" b="1" dirty="0" smtClean="0"/>
              <a:t>	a</a:t>
            </a:r>
            <a:r>
              <a:rPr lang="en-US" b="1" dirty="0"/>
              <a:t>.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thầy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cha </a:t>
            </a:r>
            <a:r>
              <a:rPr lang="en-US" b="1" dirty="0" err="1"/>
              <a:t>mẹ</a:t>
            </a:r>
            <a:r>
              <a:rPr lang="en-US" b="1" dirty="0"/>
              <a:t>,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nhân</a:t>
            </a:r>
            <a:endParaRPr lang="en-US" b="1" dirty="0"/>
          </a:p>
          <a:p>
            <a:pPr>
              <a:buNone/>
              <a:tabLst>
                <a:tab pos="539750" algn="l"/>
              </a:tabLst>
            </a:pPr>
            <a:r>
              <a:rPr lang="en-US" b="1" dirty="0" smtClean="0"/>
              <a:t>	b</a:t>
            </a:r>
            <a:r>
              <a:rPr lang="en-US" b="1" dirty="0"/>
              <a:t>.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bè</a:t>
            </a:r>
            <a:r>
              <a:rPr lang="en-US" b="1" dirty="0"/>
              <a:t>, </a:t>
            </a:r>
            <a:r>
              <a:rPr lang="en-US" b="1" dirty="0" err="1"/>
              <a:t>thầy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nông</a:t>
            </a:r>
            <a:r>
              <a:rPr lang="en-US" b="1" dirty="0"/>
              <a:t> </a:t>
            </a:r>
            <a:r>
              <a:rPr lang="en-US" b="1" dirty="0" err="1" smtClean="0"/>
              <a:t>dân</a:t>
            </a:r>
            <a:endParaRPr lang="en-US" b="1" dirty="0" smtClean="0"/>
          </a:p>
          <a:p>
            <a:pPr>
              <a:buNone/>
              <a:tabLst>
                <a:tab pos="539750" algn="l"/>
              </a:tabLst>
            </a:pPr>
            <a:r>
              <a:rPr lang="en-US" b="1" dirty="0" smtClean="0"/>
              <a:t>	c</a:t>
            </a:r>
            <a:r>
              <a:rPr lang="en-US" b="1" dirty="0"/>
              <a:t>.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ông</a:t>
            </a:r>
            <a:r>
              <a:rPr lang="en-US" b="1" dirty="0"/>
              <a:t> </a:t>
            </a:r>
            <a:r>
              <a:rPr lang="en-US" b="1" dirty="0" err="1"/>
              <a:t>bà</a:t>
            </a:r>
            <a:r>
              <a:rPr lang="en-US" b="1" dirty="0"/>
              <a:t>,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bè</a:t>
            </a:r>
            <a:r>
              <a:rPr lang="en-US" b="1" dirty="0"/>
              <a:t>, </a:t>
            </a:r>
            <a:r>
              <a:rPr lang="en-US" b="1" dirty="0" err="1"/>
              <a:t>anh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endParaRPr lang="en-US" b="1" dirty="0"/>
          </a:p>
          <a:p>
            <a:pPr>
              <a:buNone/>
              <a:tabLst>
                <a:tab pos="539750" algn="l"/>
              </a:tabLst>
            </a:pPr>
            <a:r>
              <a:rPr lang="en-US" b="1" dirty="0" smtClean="0"/>
              <a:t>	d</a:t>
            </a:r>
            <a:r>
              <a:rPr lang="en-US" b="1" dirty="0"/>
              <a:t>.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thầy</a:t>
            </a:r>
            <a:r>
              <a:rPr lang="en-US" b="1" dirty="0"/>
              <a:t> </a:t>
            </a:r>
            <a:r>
              <a:rPr lang="en-US" b="1" dirty="0" err="1"/>
              <a:t>giáo</a:t>
            </a:r>
            <a:r>
              <a:rPr lang="en-US" b="1" dirty="0"/>
              <a:t>, </a:t>
            </a:r>
            <a:r>
              <a:rPr lang="en-US" b="1" dirty="0" err="1"/>
              <a:t>bạn</a:t>
            </a:r>
            <a:r>
              <a:rPr lang="en-US" b="1" dirty="0"/>
              <a:t> </a:t>
            </a:r>
            <a:r>
              <a:rPr lang="en-US" b="1" dirty="0" err="1"/>
              <a:t>bè</a:t>
            </a:r>
            <a:r>
              <a:rPr lang="en-US" b="1" dirty="0"/>
              <a:t>, </a:t>
            </a:r>
            <a:r>
              <a:rPr lang="en-US" b="1" dirty="0" err="1"/>
              <a:t>bảo</a:t>
            </a:r>
            <a:r>
              <a:rPr lang="en-US" b="1" dirty="0"/>
              <a:t> </a:t>
            </a:r>
            <a:r>
              <a:rPr lang="en-US" b="1" dirty="0" err="1"/>
              <a:t>mẫu</a:t>
            </a:r>
            <a:r>
              <a:rPr lang="en-US" b="1" dirty="0"/>
              <a:t>,…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0" y="1643050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4786322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85728"/>
            <a:ext cx="7286676" cy="65722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7.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hãy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tìm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trái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nghĩa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“</a:t>
            </a:r>
            <a:r>
              <a:rPr lang="en-US" b="1" dirty="0" err="1">
                <a:solidFill>
                  <a:srgbClr val="FF0000"/>
                </a:solidFill>
              </a:rPr>
              <a:t>bất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hạnh</a:t>
            </a:r>
            <a:r>
              <a:rPr lang="en-US" b="1" dirty="0">
                <a:solidFill>
                  <a:srgbClr val="FF0000"/>
                </a:solidFill>
              </a:rPr>
              <a:t>”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: “</a:t>
            </a:r>
            <a:r>
              <a:rPr lang="en-US" b="1" dirty="0" err="1">
                <a:solidFill>
                  <a:srgbClr val="FF0000"/>
                </a:solidFill>
              </a:rPr>
              <a:t>Nết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sinh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đã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bất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hạnh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bàn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chân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trái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thiếu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ngón</a:t>
            </a:r>
            <a:r>
              <a:rPr lang="en-US" b="1" dirty="0">
                <a:solidFill>
                  <a:srgbClr val="FF0000"/>
                </a:solidFill>
              </a:rPr>
              <a:t>” 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</a:p>
          <a:p>
            <a:pPr>
              <a:buNone/>
            </a:pPr>
            <a:r>
              <a:rPr lang="en-US" b="1" dirty="0" err="1" smtClean="0"/>
              <a:t>Từ</a:t>
            </a:r>
            <a:r>
              <a:rPr lang="en-US" b="1" dirty="0" smtClean="0"/>
              <a:t> </a:t>
            </a:r>
            <a:r>
              <a:rPr lang="en-US" b="1" dirty="0" err="1" smtClean="0"/>
              <a:t>trái</a:t>
            </a:r>
            <a:r>
              <a:rPr lang="en-US" b="1" dirty="0" smtClean="0"/>
              <a:t> </a:t>
            </a:r>
            <a:r>
              <a:rPr lang="en-US" b="1" dirty="0" err="1" smtClean="0"/>
              <a:t>nghĩa</a:t>
            </a:r>
            <a:r>
              <a:rPr lang="en-US" b="1" dirty="0" smtClean="0"/>
              <a:t> </a:t>
            </a:r>
            <a:r>
              <a:rPr lang="en-US" b="1" dirty="0" err="1" smtClean="0"/>
              <a:t>là</a:t>
            </a:r>
            <a:r>
              <a:rPr lang="en-US" b="1" dirty="0" smtClean="0"/>
              <a:t>:……………………….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8.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hãy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tìm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đại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sau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     “</a:t>
            </a:r>
            <a:r>
              <a:rPr lang="en-US" b="1" dirty="0" err="1"/>
              <a:t>Thưa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,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vẽ</a:t>
            </a:r>
            <a:r>
              <a:rPr lang="en-US" b="1" dirty="0"/>
              <a:t> </a:t>
            </a:r>
            <a:r>
              <a:rPr lang="en-US" b="1" dirty="0" err="1"/>
              <a:t>cô</a:t>
            </a:r>
            <a:r>
              <a:rPr lang="en-US" b="1" dirty="0"/>
              <a:t> </a:t>
            </a:r>
            <a:r>
              <a:rPr lang="en-US" b="1" dirty="0" err="1"/>
              <a:t>tiên</a:t>
            </a:r>
            <a:r>
              <a:rPr lang="en-US" b="1" dirty="0"/>
              <a:t> </a:t>
            </a:r>
            <a:r>
              <a:rPr lang="en-US" b="1" dirty="0" err="1"/>
              <a:t>đang</a:t>
            </a:r>
            <a:r>
              <a:rPr lang="en-US" b="1" dirty="0"/>
              <a:t> </a:t>
            </a:r>
            <a:r>
              <a:rPr lang="en-US" b="1" dirty="0" err="1"/>
              <a:t>gõ</a:t>
            </a:r>
            <a:r>
              <a:rPr lang="en-US" b="1" dirty="0"/>
              <a:t> </a:t>
            </a:r>
            <a:r>
              <a:rPr lang="en-US" b="1" dirty="0" err="1"/>
              <a:t>đôi</a:t>
            </a:r>
            <a:r>
              <a:rPr lang="en-US" b="1" dirty="0"/>
              <a:t> </a:t>
            </a:r>
            <a:r>
              <a:rPr lang="en-US" b="1" dirty="0" err="1"/>
              <a:t>đũa</a:t>
            </a:r>
            <a:r>
              <a:rPr lang="en-US" b="1" dirty="0"/>
              <a:t> </a:t>
            </a:r>
            <a:r>
              <a:rPr lang="en-US" b="1" dirty="0" err="1"/>
              <a:t>thần</a:t>
            </a:r>
            <a:r>
              <a:rPr lang="en-US" b="1" dirty="0"/>
              <a:t> </a:t>
            </a:r>
            <a:r>
              <a:rPr lang="en-US" b="1" dirty="0" err="1"/>
              <a:t>chữa</a:t>
            </a:r>
            <a:r>
              <a:rPr lang="en-US" b="1" dirty="0"/>
              <a:t> </a:t>
            </a:r>
            <a:r>
              <a:rPr lang="en-US" b="1" dirty="0" err="1"/>
              <a:t>đôi</a:t>
            </a:r>
            <a:r>
              <a:rPr lang="en-US" b="1" dirty="0"/>
              <a:t> </a:t>
            </a:r>
            <a:r>
              <a:rPr lang="en-US" b="1" dirty="0" err="1"/>
              <a:t>chân</a:t>
            </a:r>
            <a:r>
              <a:rPr lang="en-US" b="1" dirty="0"/>
              <a:t> </a:t>
            </a:r>
            <a:r>
              <a:rPr lang="en-US" b="1" dirty="0" err="1"/>
              <a:t>cho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, </a:t>
            </a:r>
            <a:r>
              <a:rPr lang="en-US" b="1" dirty="0" err="1"/>
              <a:t>để</a:t>
            </a:r>
            <a:r>
              <a:rPr lang="en-US" b="1" dirty="0"/>
              <a:t> </a:t>
            </a:r>
            <a:r>
              <a:rPr lang="en-US" b="1" dirty="0" err="1"/>
              <a:t>chị</a:t>
            </a:r>
            <a:r>
              <a:rPr lang="en-US" b="1" dirty="0"/>
              <a:t> </a:t>
            </a:r>
            <a:r>
              <a:rPr lang="en-US" b="1" dirty="0" err="1"/>
              <a:t>ấy</a:t>
            </a:r>
            <a:r>
              <a:rPr lang="en-US" b="1" dirty="0"/>
              <a:t> </a:t>
            </a:r>
            <a:r>
              <a:rPr lang="en-US" b="1" dirty="0" err="1"/>
              <a:t>cũng</a:t>
            </a:r>
            <a:r>
              <a:rPr lang="en-US" b="1" dirty="0"/>
              <a:t> </a:t>
            </a:r>
            <a:r>
              <a:rPr lang="en-US" b="1" dirty="0" err="1"/>
              <a:t>được</a:t>
            </a:r>
            <a:r>
              <a:rPr lang="en-US" b="1" dirty="0"/>
              <a:t> </a:t>
            </a:r>
            <a:r>
              <a:rPr lang="en-US" b="1" dirty="0" err="1"/>
              <a:t>đi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 smtClean="0"/>
              <a:t>.”</a:t>
            </a:r>
          </a:p>
          <a:p>
            <a:pPr>
              <a:buNone/>
            </a:pPr>
            <a:r>
              <a:rPr lang="en-US" b="1" dirty="0" err="1" smtClean="0"/>
              <a:t>Đại</a:t>
            </a:r>
            <a:r>
              <a:rPr lang="en-US" b="1" dirty="0" smtClean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xưng</a:t>
            </a:r>
            <a:r>
              <a:rPr lang="en-US" b="1" dirty="0"/>
              <a:t> </a:t>
            </a:r>
            <a:r>
              <a:rPr lang="en-US" b="1" dirty="0" err="1"/>
              <a:t>hô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 smtClean="0"/>
              <a:t>:………………......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0" y="1643050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4786322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85728"/>
            <a:ext cx="7286676" cy="65722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9.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hãy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tìm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1 </a:t>
            </a:r>
            <a:r>
              <a:rPr lang="en-US" b="1" dirty="0" err="1" smtClean="0">
                <a:solidFill>
                  <a:srgbClr val="FF0000"/>
                </a:solidFill>
              </a:rPr>
              <a:t>danh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, 1 </a:t>
            </a:r>
            <a:r>
              <a:rPr lang="en-US" b="1" dirty="0" err="1">
                <a:solidFill>
                  <a:srgbClr val="FF0000"/>
                </a:solidFill>
              </a:rPr>
              <a:t>quan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hệ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: “ </a:t>
            </a:r>
            <a:r>
              <a:rPr lang="en-US" b="1" dirty="0" err="1">
                <a:solidFill>
                  <a:srgbClr val="FF0000"/>
                </a:solidFill>
              </a:rPr>
              <a:t>Nghe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cô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kể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mắt</a:t>
            </a:r>
            <a:r>
              <a:rPr lang="en-US" b="1" dirty="0">
                <a:solidFill>
                  <a:srgbClr val="FF0000"/>
                </a:solidFill>
              </a:rPr>
              <a:t> Na </a:t>
            </a:r>
            <a:r>
              <a:rPr lang="en-US" b="1" dirty="0" err="1">
                <a:solidFill>
                  <a:srgbClr val="FF0000"/>
                </a:solidFill>
              </a:rPr>
              <a:t>sáng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lên</a:t>
            </a:r>
            <a:r>
              <a:rPr lang="en-US" b="1" dirty="0">
                <a:solidFill>
                  <a:srgbClr val="FF0000"/>
                </a:solidFill>
              </a:rPr>
              <a:t>, Na </a:t>
            </a:r>
            <a:r>
              <a:rPr lang="en-US" b="1" dirty="0" err="1">
                <a:solidFill>
                  <a:srgbClr val="FF0000"/>
                </a:solidFill>
              </a:rPr>
              <a:t>vui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tự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hào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về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chị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của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mình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lắm</a:t>
            </a:r>
            <a:r>
              <a:rPr lang="en-US" b="1" dirty="0" smtClean="0">
                <a:solidFill>
                  <a:srgbClr val="FF0000"/>
                </a:solidFill>
              </a:rPr>
              <a:t>.”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1 </a:t>
            </a:r>
            <a:r>
              <a:rPr lang="en-US" b="1" dirty="0" err="1"/>
              <a:t>danh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 smtClean="0"/>
              <a:t>:………………………. </a:t>
            </a:r>
          </a:p>
          <a:p>
            <a:pPr>
              <a:buNone/>
            </a:pPr>
            <a:r>
              <a:rPr lang="en-US" b="1" dirty="0" smtClean="0"/>
              <a:t>	1 </a:t>
            </a:r>
            <a:r>
              <a:rPr lang="en-US" b="1" dirty="0" err="1" smtClean="0"/>
              <a:t>quan</a:t>
            </a:r>
            <a:r>
              <a:rPr lang="en-US" b="1" dirty="0" smtClean="0"/>
              <a:t> </a:t>
            </a:r>
            <a:r>
              <a:rPr lang="en-US" b="1" dirty="0" err="1"/>
              <a:t>hệ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 smtClean="0"/>
              <a:t>:…………………... </a:t>
            </a:r>
            <a:endParaRPr lang="en-US" b="1" dirty="0"/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10. </a:t>
            </a:r>
            <a:r>
              <a:rPr lang="en-US" b="1" dirty="0" err="1">
                <a:solidFill>
                  <a:srgbClr val="FF0000"/>
                </a:solidFill>
              </a:rPr>
              <a:t>Em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hãy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đặt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câu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với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cặp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quan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hệ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từ</a:t>
            </a:r>
            <a:r>
              <a:rPr lang="en-US" b="1" dirty="0">
                <a:solidFill>
                  <a:srgbClr val="FF0000"/>
                </a:solidFill>
              </a:rPr>
              <a:t>: “</a:t>
            </a:r>
            <a:r>
              <a:rPr lang="en-US" b="1" dirty="0" err="1">
                <a:solidFill>
                  <a:srgbClr val="FF0000"/>
                </a:solidFill>
              </a:rPr>
              <a:t>Vì</a:t>
            </a:r>
            <a:r>
              <a:rPr lang="en-US" b="1" dirty="0">
                <a:solidFill>
                  <a:srgbClr val="FF0000"/>
                </a:solidFill>
              </a:rPr>
              <a:t>…..</a:t>
            </a:r>
            <a:r>
              <a:rPr lang="en-US" b="1" dirty="0" err="1">
                <a:solidFill>
                  <a:srgbClr val="FF0000"/>
                </a:solidFill>
              </a:rPr>
              <a:t>nên</a:t>
            </a:r>
            <a:r>
              <a:rPr lang="en-US" b="1" dirty="0">
                <a:solidFill>
                  <a:srgbClr val="FF0000"/>
                </a:solidFill>
              </a:rPr>
              <a:t>” </a:t>
            </a:r>
            <a:r>
              <a:rPr lang="en-US" b="1" dirty="0" err="1">
                <a:solidFill>
                  <a:srgbClr val="FF0000"/>
                </a:solidFill>
              </a:rPr>
              <a:t>nói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về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học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tập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0" y="1643050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4786322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3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số</a:t>
            </a:r>
            <a:r>
              <a:rPr lang="en-US" b="1" dirty="0" smtClean="0"/>
              <a:t> </a:t>
            </a:r>
            <a:r>
              <a:rPr lang="en-US" b="1" dirty="0" err="1" smtClean="0"/>
              <a:t>câu</a:t>
            </a:r>
            <a:r>
              <a:rPr lang="en-US" b="1" dirty="0" smtClean="0"/>
              <a:t> </a:t>
            </a:r>
            <a:r>
              <a:rPr lang="en-US" b="1" dirty="0" err="1" smtClean="0"/>
              <a:t>hỏi</a:t>
            </a:r>
            <a:r>
              <a:rPr lang="en-US" b="1" dirty="0" smtClean="0"/>
              <a:t> </a:t>
            </a:r>
            <a:r>
              <a:rPr lang="en-US" b="1" dirty="0" err="1" smtClean="0"/>
              <a:t>khác</a:t>
            </a:r>
            <a:endParaRPr lang="en-US" b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10248" y="1484785"/>
            <a:ext cx="6562152" cy="5373215"/>
          </a:xfrm>
        </p:spPr>
        <p:txBody>
          <a:bodyPr>
            <a:normAutofit/>
          </a:bodyPr>
          <a:lstStyle/>
          <a:p>
            <a:r>
              <a:rPr lang="vi-VN" b="1" dirty="0"/>
              <a:t>Qua bài đọc này, tác giả khuyên em điều </a:t>
            </a:r>
            <a:r>
              <a:rPr lang="vi-VN" b="1" dirty="0" smtClean="0"/>
              <a:t>gì? </a:t>
            </a:r>
            <a:endParaRPr lang="vi-VN" b="1" dirty="0"/>
          </a:p>
          <a:p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r>
              <a:rPr lang="vi-VN" b="1" dirty="0"/>
              <a:t>Tìm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ghi</a:t>
            </a:r>
            <a:r>
              <a:rPr lang="en-US" b="1" dirty="0" smtClean="0"/>
              <a:t> </a:t>
            </a:r>
            <a:r>
              <a:rPr lang="en-US" b="1" dirty="0" err="1" smtClean="0"/>
              <a:t>lại</a:t>
            </a:r>
            <a:r>
              <a:rPr lang="en-US" b="1" dirty="0" smtClean="0"/>
              <a:t> </a:t>
            </a:r>
            <a:r>
              <a:rPr lang="en-US" b="1" dirty="0" err="1" smtClean="0"/>
              <a:t>các</a:t>
            </a:r>
            <a:r>
              <a:rPr lang="en-US" b="1" dirty="0" smtClean="0"/>
              <a:t> </a:t>
            </a:r>
            <a:r>
              <a:rPr lang="en-US" b="1" dirty="0" err="1" smtClean="0"/>
              <a:t>sự</a:t>
            </a:r>
            <a:r>
              <a:rPr lang="en-US" b="1" dirty="0" smtClean="0"/>
              <a:t> </a:t>
            </a:r>
            <a:r>
              <a:rPr lang="en-US" b="1" dirty="0" err="1" smtClean="0"/>
              <a:t>vật</a:t>
            </a:r>
            <a:r>
              <a:rPr lang="en-US" b="1" dirty="0" smtClean="0"/>
              <a:t> </a:t>
            </a:r>
            <a:r>
              <a:rPr lang="en-US" b="1" dirty="0" err="1" smtClean="0"/>
              <a:t>được</a:t>
            </a:r>
            <a:r>
              <a:rPr lang="en-US" b="1" dirty="0" smtClean="0"/>
              <a:t> so </a:t>
            </a:r>
            <a:r>
              <a:rPr lang="en-US" b="1" dirty="0" err="1" smtClean="0"/>
              <a:t>sánh</a:t>
            </a:r>
            <a:r>
              <a:rPr lang="en-US" b="1" dirty="0" smtClean="0"/>
              <a:t> </a:t>
            </a:r>
            <a:r>
              <a:rPr lang="en-US" b="1" dirty="0" err="1" smtClean="0"/>
              <a:t>với</a:t>
            </a:r>
            <a:r>
              <a:rPr lang="en-US" b="1" dirty="0" smtClean="0"/>
              <a:t> </a:t>
            </a:r>
            <a:r>
              <a:rPr lang="en-US" b="1" dirty="0" err="1" smtClean="0"/>
              <a:t>nhau</a:t>
            </a:r>
            <a:r>
              <a:rPr lang="en-US" b="1" dirty="0" smtClean="0"/>
              <a:t> </a:t>
            </a:r>
            <a:r>
              <a:rPr lang="en-US" b="1" dirty="0" err="1" smtClean="0"/>
              <a:t>trong</a:t>
            </a:r>
            <a:r>
              <a:rPr lang="en-US" b="1" dirty="0" smtClean="0"/>
              <a:t> </a:t>
            </a:r>
            <a:r>
              <a:rPr lang="en-US" b="1" dirty="0" err="1" smtClean="0"/>
              <a:t>câu</a:t>
            </a:r>
            <a:r>
              <a:rPr lang="en-US" b="1" dirty="0" smtClean="0"/>
              <a:t> </a:t>
            </a:r>
            <a:r>
              <a:rPr lang="en-US" b="1" dirty="0" err="1" smtClean="0"/>
              <a:t>văn</a:t>
            </a:r>
            <a:r>
              <a:rPr lang="en-US" b="1" dirty="0" smtClean="0"/>
              <a:t> </a:t>
            </a:r>
            <a:r>
              <a:rPr lang="en-US" b="1" dirty="0" err="1" smtClean="0"/>
              <a:t>sau</a:t>
            </a:r>
            <a:r>
              <a:rPr lang="en-US" b="1" dirty="0" smtClean="0"/>
              <a:t>:</a:t>
            </a:r>
            <a:r>
              <a:rPr lang="vi-VN" b="1" dirty="0"/>
              <a:t>		</a:t>
            </a:r>
            <a:endParaRPr lang="vi-VN" b="1" i="1" dirty="0"/>
          </a:p>
          <a:p>
            <a:pPr algn="ctr">
              <a:buNone/>
            </a:pPr>
            <a:r>
              <a:rPr lang="en-US" b="1" i="1" dirty="0" err="1" smtClean="0"/>
              <a:t>Rơm</a:t>
            </a:r>
            <a:r>
              <a:rPr lang="en-US" b="1" i="1" dirty="0" smtClean="0"/>
              <a:t> </a:t>
            </a:r>
            <a:r>
              <a:rPr lang="en-US" b="1" i="1" dirty="0" err="1" smtClean="0"/>
              <a:t>như</a:t>
            </a:r>
            <a:r>
              <a:rPr lang="en-US" b="1" i="1" dirty="0" smtClean="0"/>
              <a:t> </a:t>
            </a:r>
            <a:r>
              <a:rPr lang="en-US" b="1" i="1" dirty="0" err="1" smtClean="0"/>
              <a:t>tấm</a:t>
            </a:r>
            <a:r>
              <a:rPr lang="en-US" b="1" i="1" dirty="0" smtClean="0"/>
              <a:t> </a:t>
            </a:r>
            <a:r>
              <a:rPr lang="en-US" b="1" i="1" dirty="0" err="1" smtClean="0"/>
              <a:t>thảm</a:t>
            </a:r>
            <a:r>
              <a:rPr lang="en-US" b="1" i="1" dirty="0" smtClean="0"/>
              <a:t> </a:t>
            </a:r>
            <a:r>
              <a:rPr lang="en-US" b="1" i="1" dirty="0" err="1" smtClean="0"/>
              <a:t>vàng</a:t>
            </a:r>
            <a:r>
              <a:rPr lang="en-US" b="1" i="1" dirty="0" smtClean="0"/>
              <a:t> </a:t>
            </a:r>
            <a:r>
              <a:rPr lang="en-US" b="1" i="1" dirty="0" err="1" smtClean="0"/>
              <a:t>khổng</a:t>
            </a:r>
            <a:r>
              <a:rPr lang="en-US" b="1" i="1" dirty="0" smtClean="0"/>
              <a:t> </a:t>
            </a:r>
            <a:r>
              <a:rPr lang="en-US" b="1" i="1" dirty="0" err="1" smtClean="0"/>
              <a:t>lồ</a:t>
            </a:r>
            <a:r>
              <a:rPr lang="en-US" b="1" i="1" dirty="0" smtClean="0"/>
              <a:t>.</a:t>
            </a:r>
            <a:endParaRPr lang="en-US" b="1" i="1" dirty="0"/>
          </a:p>
          <a:p>
            <a:pPr>
              <a:tabLst>
                <a:tab pos="539750" algn="l"/>
              </a:tabLst>
            </a:pPr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0" y="2564904"/>
            <a:ext cx="1419335" cy="6424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Mức</a:t>
            </a:r>
            <a:r>
              <a:rPr lang="en-US" sz="2400" b="1" dirty="0" smtClean="0">
                <a:solidFill>
                  <a:schemeClr val="tx1"/>
                </a:solidFill>
              </a:rPr>
              <a:t> 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402" y="4797152"/>
            <a:ext cx="1419335" cy="6424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Câu</a:t>
            </a:r>
            <a:r>
              <a:rPr lang="en-US" b="1" dirty="0" smtClean="0"/>
              <a:t> </a:t>
            </a:r>
            <a:r>
              <a:rPr lang="en-US" b="1" dirty="0" err="1" smtClean="0"/>
              <a:t>hỏi</a:t>
            </a:r>
            <a:r>
              <a:rPr lang="en-US" b="1" dirty="0" smtClean="0"/>
              <a:t> ở </a:t>
            </a:r>
            <a:r>
              <a:rPr lang="en-US" b="1" dirty="0" err="1" smtClean="0"/>
              <a:t>mức</a:t>
            </a:r>
            <a:r>
              <a:rPr lang="en-US" b="1" dirty="0" smtClean="0"/>
              <a:t>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b="1" dirty="0" err="1"/>
              <a:t>Nếu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tác</a:t>
            </a:r>
            <a:r>
              <a:rPr lang="en-US" b="1" dirty="0"/>
              <a:t> </a:t>
            </a:r>
            <a:r>
              <a:rPr lang="en-US" b="1" dirty="0" err="1"/>
              <a:t>giả</a:t>
            </a:r>
            <a:r>
              <a:rPr lang="en-US" b="1" dirty="0"/>
              <a:t> </a:t>
            </a:r>
            <a:r>
              <a:rPr lang="en-US" b="1" dirty="0" err="1"/>
              <a:t>em</a:t>
            </a:r>
            <a:r>
              <a:rPr lang="en-US" b="1" dirty="0"/>
              <a:t> </a:t>
            </a:r>
            <a:r>
              <a:rPr lang="en-US" b="1" dirty="0" err="1"/>
              <a:t>có</a:t>
            </a:r>
            <a:r>
              <a:rPr lang="en-US" b="1" dirty="0"/>
              <a:t> </a:t>
            </a:r>
            <a:r>
              <a:rPr lang="en-US" b="1" dirty="0" err="1"/>
              <a:t>cảm</a:t>
            </a:r>
            <a:r>
              <a:rPr lang="en-US" b="1" dirty="0"/>
              <a:t> </a:t>
            </a:r>
            <a:r>
              <a:rPr lang="en-US" b="1" dirty="0" err="1"/>
              <a:t>thấy</a:t>
            </a:r>
            <a:r>
              <a:rPr lang="en-US" b="1" dirty="0"/>
              <a:t> “</a:t>
            </a:r>
            <a:r>
              <a:rPr lang="en-US" b="1" i="1" dirty="0" err="1"/>
              <a:t>lòng</a:t>
            </a:r>
            <a:r>
              <a:rPr lang="en-US" b="1" i="1" dirty="0"/>
              <a:t> </a:t>
            </a:r>
            <a:r>
              <a:rPr lang="en-US" b="1" i="1" dirty="0" err="1"/>
              <a:t>ấm</a:t>
            </a:r>
            <a:r>
              <a:rPr lang="en-US" b="1" i="1" dirty="0"/>
              <a:t> </a:t>
            </a:r>
            <a:r>
              <a:rPr lang="en-US" b="1" i="1" dirty="0" err="1"/>
              <a:t>lại</a:t>
            </a:r>
            <a:r>
              <a:rPr lang="en-US" b="1" i="1" dirty="0"/>
              <a:t> </a:t>
            </a:r>
            <a:r>
              <a:rPr lang="en-US" b="1" i="1" dirty="0" err="1"/>
              <a:t>phút</a:t>
            </a:r>
            <a:r>
              <a:rPr lang="en-US" b="1" i="1" dirty="0"/>
              <a:t> </a:t>
            </a:r>
            <a:r>
              <a:rPr lang="en-US" b="1" i="1" dirty="0" err="1"/>
              <a:t>chốc</a:t>
            </a:r>
            <a:r>
              <a:rPr lang="en-US" b="1" i="1" dirty="0"/>
              <a:t>” </a:t>
            </a:r>
            <a:r>
              <a:rPr lang="en-US" b="1" i="1" dirty="0" err="1"/>
              <a:t>và</a:t>
            </a:r>
            <a:r>
              <a:rPr lang="en-US" b="1" i="1" dirty="0"/>
              <a:t> “</a:t>
            </a:r>
            <a:r>
              <a:rPr lang="en-US" b="1" i="1" dirty="0" err="1"/>
              <a:t>chợt</a:t>
            </a:r>
            <a:r>
              <a:rPr lang="en-US" b="1" i="1" dirty="0"/>
              <a:t> </a:t>
            </a:r>
            <a:r>
              <a:rPr lang="en-US" b="1" i="1" dirty="0" err="1"/>
              <a:t>nao</a:t>
            </a:r>
            <a:r>
              <a:rPr lang="en-US" b="1" i="1" dirty="0"/>
              <a:t> </a:t>
            </a:r>
            <a:r>
              <a:rPr lang="en-US" b="1" i="1" dirty="0" err="1"/>
              <a:t>nao</a:t>
            </a:r>
            <a:r>
              <a:rPr lang="en-US" b="1" i="1" dirty="0"/>
              <a:t> </a:t>
            </a:r>
            <a:r>
              <a:rPr lang="en-US" b="1" i="1" dirty="0" err="1"/>
              <a:t>buồn</a:t>
            </a:r>
            <a:r>
              <a:rPr lang="en-US" b="1" i="1" dirty="0"/>
              <a:t>” </a:t>
            </a:r>
            <a:r>
              <a:rPr lang="en-US" b="1" dirty="0" err="1"/>
              <a:t>không</a:t>
            </a:r>
            <a:r>
              <a:rPr lang="en-US" b="1" dirty="0"/>
              <a:t>? </a:t>
            </a:r>
            <a:r>
              <a:rPr lang="en-US" b="1" dirty="0" err="1" smtClean="0"/>
              <a:t>Vì</a:t>
            </a:r>
            <a:r>
              <a:rPr lang="en-US" b="1" dirty="0" smtClean="0"/>
              <a:t> </a:t>
            </a:r>
            <a:r>
              <a:rPr lang="en-US" b="1" dirty="0" err="1" smtClean="0"/>
              <a:t>sao</a:t>
            </a:r>
            <a:r>
              <a:rPr lang="en-US" b="1" dirty="0" smtClean="0"/>
              <a:t>?</a:t>
            </a:r>
          </a:p>
          <a:p>
            <a:pPr>
              <a:buFont typeface="+mj-lt"/>
              <a:buAutoNum type="arabicPeriod"/>
            </a:pPr>
            <a:r>
              <a:rPr lang="vi-VN" b="1" dirty="0" smtClean="0"/>
              <a:t>Qua bài đọc “Ong xây tổ”, em cần làm gì để đạt được kết quả học tập</a:t>
            </a:r>
            <a:r>
              <a:rPr lang="en-US" b="1" dirty="0" smtClean="0"/>
              <a:t> </a:t>
            </a:r>
            <a:r>
              <a:rPr lang="vi-VN" b="1" dirty="0" smtClean="0"/>
              <a:t>tốt nhất</a:t>
            </a:r>
            <a:r>
              <a:rPr lang="vi-VN" b="1" dirty="0"/>
              <a:t>? </a:t>
            </a:r>
            <a:endParaRPr lang="en-US" b="1" dirty="0" smtClean="0"/>
          </a:p>
          <a:p>
            <a:pPr>
              <a:buFont typeface="+mj-lt"/>
              <a:buAutoNum type="arabicPeriod"/>
            </a:pPr>
            <a:r>
              <a:rPr lang="vi-VN" b="1" dirty="0"/>
              <a:t>Em đã từng làm sai điều gì? Em đã làm gì để sửa lỗi sai đó?</a:t>
            </a:r>
            <a:endParaRPr lang="en-US" b="1" dirty="0"/>
          </a:p>
          <a:p>
            <a:pPr>
              <a:buFont typeface="+mj-lt"/>
              <a:buAutoNum type="arabicPeriod"/>
            </a:pP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Cơ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sở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9269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Căn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cứ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93085" y="1772816"/>
            <a:ext cx="7200800" cy="4581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36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lang="en-US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lang="en-US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nào</a:t>
            </a:r>
            <a:r>
              <a:rPr lang="en-US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lang="en-US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ghi</a:t>
            </a:r>
            <a:r>
              <a:rPr lang="en-US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lang="en-US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thì</a:t>
            </a:r>
            <a:r>
              <a:rPr lang="en-US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lang="en-US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lang="en-US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ở </a:t>
            </a:r>
            <a:r>
              <a:rPr lang="en-US" sz="36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lang="en-US" sz="3600" b="1" i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600" b="1" i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600" b="1" i="1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… ở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SGK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spcBef>
                <a:spcPct val="0"/>
              </a:spcBef>
              <a:buFont typeface="Arial" pitchFamily="34" charset="0"/>
              <a:buChar char="•"/>
            </a:pPr>
            <a:endParaRPr kumimoji="0" lang="vi-VN" sz="36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Cơ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sở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9269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Căn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cứ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1560" y="1556792"/>
            <a:ext cx="6642484" cy="3960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Kiến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so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SGK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endParaRPr lang="en-US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</a:pPr>
            <a:endParaRPr kumimoji="0" lang="vi-VN" sz="32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98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Cơ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sở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9269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Căn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cứ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9552" y="1916832"/>
            <a:ext cx="7254552" cy="4485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u="none" strike="noStrike" kern="1200" cap="none" spc="0" normalizeH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 </a:t>
            </a:r>
            <a:r>
              <a:rPr kumimoji="0" lang="en-US" sz="3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nào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ghi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ở </a:t>
            </a:r>
            <a:r>
              <a:rPr kumimoji="0" lang="en-US" sz="3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hoặc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yêu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cầu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rút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ra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kết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luận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3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học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… </a:t>
            </a:r>
            <a:r>
              <a:rPr kumimoji="0" lang="en-US" sz="3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thì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noProof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kumimoji="0" lang="en-US" sz="3200" b="1" i="1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1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i="1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Những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kết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hợp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giữa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biết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làm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…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thì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ở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endParaRPr lang="en-US" sz="3200" b="1" i="1" dirty="0" smtClean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6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Cơ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sở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endParaRPr kumimoji="0" lang="vi-V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9269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Căn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cứ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chuẩn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endParaRPr kumimoji="0" lang="vi-VN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1560" y="1700808"/>
            <a:ext cx="7006161" cy="35759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1" algn="just">
              <a:spcBef>
                <a:spcPct val="0"/>
              </a:spcBef>
              <a:defRPr/>
            </a:pPr>
            <a:r>
              <a:rPr lang="en-US" sz="3200" b="1" smtClean="0">
                <a:latin typeface="Times New Roman" pitchFamily="18" charset="0"/>
                <a:ea typeface="+mj-ea"/>
                <a:cs typeface="Times New Roman" pitchFamily="18" charset="0"/>
              </a:rPr>
              <a:t>Những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thức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kết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hợp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giữa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hiểu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phần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kĩ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năng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thiết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kế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xây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dựng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… </a:t>
            </a:r>
            <a:r>
              <a:rPr lang="en-US" sz="3200" b="1" err="1" smtClean="0"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lang="en-US" sz="3200" b="1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smtClean="0">
                <a:latin typeface="Times New Roman" pitchFamily="18" charset="0"/>
                <a:ea typeface="+mj-ea"/>
                <a:cs typeface="Times New Roman" pitchFamily="18" charset="0"/>
              </a:rPr>
              <a:t>những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hoàn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cảnh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mới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thì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xác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định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ở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mức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vận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dụng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nâng</a:t>
            </a:r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i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cao</a:t>
            </a:r>
            <a:endParaRPr lang="en-US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49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en-US" sz="4000" b="1" dirty="0" err="1" smtClean="0"/>
              <a:t>Một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ly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sữa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8729634" cy="6072206"/>
          </a:xfrm>
        </p:spPr>
        <p:txBody>
          <a:bodyPr>
            <a:noAutofit/>
          </a:bodyPr>
          <a:lstStyle/>
          <a:p>
            <a:pPr marL="0" indent="449263" algn="just">
              <a:buNone/>
            </a:pPr>
            <a:r>
              <a:rPr lang="en-US" sz="1800" b="1" dirty="0" err="1" smtClean="0"/>
              <a:t>Trưa</a:t>
            </a:r>
            <a:r>
              <a:rPr lang="en-US" sz="1800" b="1" dirty="0" smtClean="0"/>
              <a:t> </a:t>
            </a:r>
            <a:r>
              <a:rPr lang="en-US" sz="1800" b="1" dirty="0" err="1"/>
              <a:t>hôm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,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nghèo</a:t>
            </a:r>
            <a:r>
              <a:rPr lang="en-US" sz="1800" b="1" dirty="0"/>
              <a:t> </a:t>
            </a:r>
            <a:r>
              <a:rPr lang="en-US" sz="1800" b="1" dirty="0" err="1"/>
              <a:t>bán</a:t>
            </a:r>
            <a:r>
              <a:rPr lang="en-US" sz="1800" b="1" dirty="0"/>
              <a:t> </a:t>
            </a:r>
            <a:r>
              <a:rPr lang="en-US" sz="1800" b="1" dirty="0" err="1"/>
              <a:t>hàng</a:t>
            </a:r>
            <a:r>
              <a:rPr lang="en-US" sz="1800" b="1" dirty="0"/>
              <a:t> </a:t>
            </a:r>
            <a:r>
              <a:rPr lang="en-US" sz="1800" b="1" dirty="0" err="1"/>
              <a:t>rong</a:t>
            </a:r>
            <a:r>
              <a:rPr lang="en-US" sz="1800" b="1" dirty="0"/>
              <a:t> ở </a:t>
            </a:r>
            <a:r>
              <a:rPr lang="en-US" sz="1800" b="1" dirty="0" err="1"/>
              <a:t>các</a:t>
            </a:r>
            <a:r>
              <a:rPr lang="en-US" sz="1800" b="1" dirty="0"/>
              <a:t> </a:t>
            </a:r>
            <a:r>
              <a:rPr lang="en-US" sz="1800" b="1" dirty="0" err="1"/>
              <a:t>khu</a:t>
            </a:r>
            <a:r>
              <a:rPr lang="en-US" sz="1800" b="1" dirty="0"/>
              <a:t> </a:t>
            </a:r>
            <a:r>
              <a:rPr lang="en-US" sz="1800" b="1" dirty="0" err="1"/>
              <a:t>nhà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kiếm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 </a:t>
            </a:r>
            <a:r>
              <a:rPr lang="en-US" sz="1800" b="1" dirty="0" err="1"/>
              <a:t>đi</a:t>
            </a:r>
            <a:r>
              <a:rPr lang="en-US" sz="1800" b="1" dirty="0"/>
              <a:t> </a:t>
            </a:r>
            <a:r>
              <a:rPr lang="en-US" sz="1800" b="1" dirty="0" err="1"/>
              <a:t>học</a:t>
            </a:r>
            <a:r>
              <a:rPr lang="en-US" sz="1800" b="1" dirty="0"/>
              <a:t>. </a:t>
            </a:r>
            <a:r>
              <a:rPr lang="en-US" sz="1800" b="1" dirty="0" err="1"/>
              <a:t>Bụng</a:t>
            </a:r>
            <a:r>
              <a:rPr lang="en-US" sz="1800" b="1" dirty="0"/>
              <a:t> </a:t>
            </a:r>
            <a:r>
              <a:rPr lang="en-US" sz="1800" b="1" dirty="0" err="1"/>
              <a:t>đói</a:t>
            </a:r>
            <a:r>
              <a:rPr lang="en-US" sz="1800" b="1" dirty="0"/>
              <a:t> </a:t>
            </a:r>
            <a:r>
              <a:rPr lang="en-US" sz="1800" b="1" dirty="0" err="1"/>
              <a:t>cồn</a:t>
            </a:r>
            <a:r>
              <a:rPr lang="en-US" sz="1800" b="1" dirty="0"/>
              <a:t> </a:t>
            </a:r>
            <a:r>
              <a:rPr lang="en-US" sz="1800" b="1" dirty="0" err="1"/>
              <a:t>cào</a:t>
            </a:r>
            <a:r>
              <a:rPr lang="en-US" sz="1800" b="1" dirty="0"/>
              <a:t> </a:t>
            </a:r>
            <a:r>
              <a:rPr lang="en-US" sz="1800" b="1" dirty="0" err="1"/>
              <a:t>mà</a:t>
            </a:r>
            <a:r>
              <a:rPr lang="en-US" sz="1800" b="1" dirty="0"/>
              <a:t> </a:t>
            </a:r>
            <a:r>
              <a:rPr lang="en-US" sz="1800" b="1" dirty="0" err="1"/>
              <a:t>lục</a:t>
            </a:r>
            <a:r>
              <a:rPr lang="en-US" sz="1800" b="1" dirty="0"/>
              <a:t> </a:t>
            </a:r>
            <a:r>
              <a:rPr lang="en-US" sz="1800" b="1" dirty="0" err="1"/>
              <a:t>túi</a:t>
            </a:r>
            <a:r>
              <a:rPr lang="en-US" sz="1800" b="1" dirty="0"/>
              <a:t> </a:t>
            </a:r>
            <a:r>
              <a:rPr lang="en-US" sz="1800" b="1" dirty="0" err="1"/>
              <a:t>chỉ</a:t>
            </a:r>
            <a:r>
              <a:rPr lang="en-US" sz="1800" b="1" dirty="0"/>
              <a:t> </a:t>
            </a:r>
            <a:r>
              <a:rPr lang="en-US" sz="1800" b="1" dirty="0" err="1"/>
              <a:t>còn</a:t>
            </a:r>
            <a:r>
              <a:rPr lang="en-US" sz="1800" b="1" dirty="0"/>
              <a:t> </a:t>
            </a:r>
            <a:r>
              <a:rPr lang="en-US" sz="1800" b="1" dirty="0" err="1"/>
              <a:t>mấy</a:t>
            </a:r>
            <a:r>
              <a:rPr lang="en-US" sz="1800" b="1" dirty="0"/>
              <a:t> </a:t>
            </a:r>
            <a:r>
              <a:rPr lang="en-US" sz="1800" b="1" dirty="0" err="1"/>
              <a:t>nghìn</a:t>
            </a:r>
            <a:r>
              <a:rPr lang="en-US" sz="1800" b="1" dirty="0"/>
              <a:t> </a:t>
            </a:r>
            <a:r>
              <a:rPr lang="en-US" sz="1800" b="1" dirty="0" err="1"/>
              <a:t>đồng</a:t>
            </a:r>
            <a:r>
              <a:rPr lang="en-US" sz="1800" b="1" dirty="0"/>
              <a:t> </a:t>
            </a:r>
            <a:r>
              <a:rPr lang="en-US" sz="1800" b="1" dirty="0" err="1"/>
              <a:t>ít</a:t>
            </a:r>
            <a:r>
              <a:rPr lang="en-US" sz="1800" b="1" dirty="0"/>
              <a:t> </a:t>
            </a:r>
            <a:r>
              <a:rPr lang="en-US" sz="1800" b="1" dirty="0" err="1"/>
              <a:t>ỏi</a:t>
            </a:r>
            <a:r>
              <a:rPr lang="en-US" sz="1800" b="1" dirty="0"/>
              <a:t>,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liều</a:t>
            </a:r>
            <a:r>
              <a:rPr lang="en-US" sz="1800" b="1" dirty="0"/>
              <a:t> </a:t>
            </a:r>
            <a:r>
              <a:rPr lang="en-US" sz="1800" b="1" dirty="0" err="1"/>
              <a:t>xin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bữa</a:t>
            </a:r>
            <a:r>
              <a:rPr lang="en-US" sz="1800" b="1" dirty="0"/>
              <a:t> </a:t>
            </a:r>
            <a:r>
              <a:rPr lang="en-US" sz="1800" b="1" dirty="0" err="1"/>
              <a:t>ăn</a:t>
            </a:r>
            <a:r>
              <a:rPr lang="en-US" sz="1800" b="1" dirty="0"/>
              <a:t> </a:t>
            </a:r>
            <a:r>
              <a:rPr lang="en-US" sz="1800" b="1" dirty="0" err="1"/>
              <a:t>của</a:t>
            </a:r>
            <a:r>
              <a:rPr lang="en-US" sz="1800" b="1" dirty="0"/>
              <a:t> </a:t>
            </a:r>
            <a:r>
              <a:rPr lang="en-US" sz="1800" b="1" dirty="0" err="1"/>
              <a:t>gia</a:t>
            </a:r>
            <a:r>
              <a:rPr lang="en-US" sz="1800" b="1" dirty="0"/>
              <a:t> </a:t>
            </a:r>
            <a:r>
              <a:rPr lang="en-US" sz="1800" b="1" dirty="0" err="1"/>
              <a:t>đình</a:t>
            </a:r>
            <a:r>
              <a:rPr lang="en-US" sz="1800" b="1" dirty="0"/>
              <a:t> </a:t>
            </a:r>
            <a:r>
              <a:rPr lang="en-US" sz="1800" b="1" dirty="0" err="1"/>
              <a:t>gần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 </a:t>
            </a:r>
            <a:r>
              <a:rPr lang="en-US" sz="1800" b="1" dirty="0" err="1"/>
              <a:t>nhưng</a:t>
            </a: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giật</a:t>
            </a:r>
            <a:r>
              <a:rPr lang="en-US" sz="1800" b="1" dirty="0"/>
              <a:t> </a:t>
            </a:r>
            <a:r>
              <a:rPr lang="en-US" sz="1800" b="1" dirty="0" err="1"/>
              <a:t>mình</a:t>
            </a:r>
            <a:r>
              <a:rPr lang="en-US" sz="1800" b="1" dirty="0"/>
              <a:t> </a:t>
            </a:r>
            <a:r>
              <a:rPr lang="en-US" sz="1800" b="1" dirty="0" err="1"/>
              <a:t>xấu</a:t>
            </a:r>
            <a:r>
              <a:rPr lang="en-US" sz="1800" b="1" dirty="0"/>
              <a:t> </a:t>
            </a:r>
            <a:r>
              <a:rPr lang="en-US" sz="1800" b="1" dirty="0" err="1"/>
              <a:t>hổ</a:t>
            </a:r>
            <a:r>
              <a:rPr lang="en-US" sz="1800" b="1" dirty="0"/>
              <a:t>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thấy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mở</a:t>
            </a:r>
            <a:r>
              <a:rPr lang="en-US" sz="1800" b="1" dirty="0"/>
              <a:t> </a:t>
            </a:r>
            <a:r>
              <a:rPr lang="en-US" sz="1800" b="1" dirty="0" err="1"/>
              <a:t>cửa</a:t>
            </a:r>
            <a:r>
              <a:rPr lang="en-US" sz="1800" b="1" dirty="0"/>
              <a:t>.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đành</a:t>
            </a:r>
            <a:r>
              <a:rPr lang="en-US" sz="1800" b="1" dirty="0"/>
              <a:t> </a:t>
            </a:r>
            <a:r>
              <a:rPr lang="en-US" sz="1800" b="1" dirty="0" err="1"/>
              <a:t>xin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ly</a:t>
            </a:r>
            <a:r>
              <a:rPr lang="en-US" sz="1800" b="1" dirty="0"/>
              <a:t> </a:t>
            </a:r>
            <a:r>
              <a:rPr lang="en-US" sz="1800" b="1" dirty="0" err="1"/>
              <a:t>nước</a:t>
            </a:r>
            <a:r>
              <a:rPr lang="en-US" sz="1800" b="1" dirty="0"/>
              <a:t> </a:t>
            </a:r>
            <a:r>
              <a:rPr lang="en-US" sz="1800" b="1" dirty="0" err="1"/>
              <a:t>uống</a:t>
            </a:r>
            <a:r>
              <a:rPr lang="en-US" sz="1800" b="1" dirty="0"/>
              <a:t> </a:t>
            </a:r>
            <a:r>
              <a:rPr lang="en-US" sz="1800" b="1" dirty="0" err="1"/>
              <a:t>thay</a:t>
            </a:r>
            <a:r>
              <a:rPr lang="en-US" sz="1800" b="1" dirty="0"/>
              <a:t> </a:t>
            </a:r>
            <a:r>
              <a:rPr lang="en-US" sz="1800" b="1" dirty="0" err="1"/>
              <a:t>vì</a:t>
            </a:r>
            <a:r>
              <a:rPr lang="en-US" sz="1800" b="1" dirty="0"/>
              <a:t> </a:t>
            </a:r>
            <a:r>
              <a:rPr lang="en-US" sz="1800" b="1" dirty="0" err="1"/>
              <a:t>chút</a:t>
            </a:r>
            <a:r>
              <a:rPr lang="en-US" sz="1800" b="1" dirty="0"/>
              <a:t> </a:t>
            </a:r>
            <a:r>
              <a:rPr lang="en-US" sz="1800" b="1" dirty="0" err="1"/>
              <a:t>gì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ăn</a:t>
            </a:r>
            <a:r>
              <a:rPr lang="en-US" sz="1800" b="1" dirty="0"/>
              <a:t>. </a:t>
            </a:r>
            <a:r>
              <a:rPr lang="en-US" sz="1800" b="1" dirty="0" err="1"/>
              <a:t>Vì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trông</a:t>
            </a: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có</a:t>
            </a:r>
            <a:r>
              <a:rPr lang="en-US" sz="1800" b="1" dirty="0"/>
              <a:t> </a:t>
            </a:r>
            <a:r>
              <a:rPr lang="en-US" sz="1800" b="1" dirty="0" err="1"/>
              <a:t>vẻ</a:t>
            </a:r>
            <a:r>
              <a:rPr lang="en-US" sz="1800" b="1" dirty="0"/>
              <a:t> </a:t>
            </a:r>
            <a:r>
              <a:rPr lang="en-US" sz="1800" b="1" dirty="0" err="1"/>
              <a:t>đang</a:t>
            </a:r>
            <a:r>
              <a:rPr lang="en-US" sz="1800" b="1" dirty="0"/>
              <a:t> </a:t>
            </a:r>
            <a:r>
              <a:rPr lang="en-US" sz="1800" b="1" dirty="0" err="1"/>
              <a:t>đói</a:t>
            </a:r>
            <a:r>
              <a:rPr lang="en-US" sz="1800" b="1" dirty="0"/>
              <a:t> </a:t>
            </a:r>
            <a:r>
              <a:rPr lang="en-US" sz="1800" b="1" dirty="0" err="1"/>
              <a:t>nên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bưng</a:t>
            </a:r>
            <a:r>
              <a:rPr lang="en-US" sz="1800" b="1" dirty="0"/>
              <a:t> </a:t>
            </a:r>
            <a:r>
              <a:rPr lang="en-US" sz="1800" b="1" dirty="0" err="1"/>
              <a:t>ra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ly</a:t>
            </a:r>
            <a:r>
              <a:rPr lang="en-US" sz="1800" b="1" dirty="0"/>
              <a:t> </a:t>
            </a:r>
            <a:r>
              <a:rPr lang="en-US" sz="1800" b="1" dirty="0" err="1"/>
              <a:t>sữa</a:t>
            </a:r>
            <a:r>
              <a:rPr lang="en-US" sz="1800" b="1" dirty="0"/>
              <a:t> </a:t>
            </a:r>
            <a:r>
              <a:rPr lang="en-US" sz="1800" b="1" dirty="0" err="1"/>
              <a:t>lớn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uống</a:t>
            </a:r>
            <a:r>
              <a:rPr lang="en-US" sz="1800" b="1" dirty="0"/>
              <a:t> </a:t>
            </a:r>
            <a:r>
              <a:rPr lang="en-US" sz="1800" b="1" dirty="0" err="1"/>
              <a:t>xong</a:t>
            </a:r>
            <a:r>
              <a:rPr lang="en-US" sz="1800" b="1" dirty="0"/>
              <a:t> </a:t>
            </a:r>
            <a:r>
              <a:rPr lang="en-US" sz="1800" b="1" dirty="0" err="1"/>
              <a:t>bèn</a:t>
            </a:r>
            <a:r>
              <a:rPr lang="en-US" sz="1800" b="1" dirty="0"/>
              <a:t> </a:t>
            </a:r>
            <a:r>
              <a:rPr lang="en-US" sz="1800" b="1" dirty="0" err="1"/>
              <a:t>hỏi</a:t>
            </a:r>
            <a:r>
              <a:rPr lang="en-US" sz="1800" b="1" dirty="0"/>
              <a:t>: “ </a:t>
            </a:r>
            <a:r>
              <a:rPr lang="en-US" sz="1800" b="1" dirty="0" err="1"/>
              <a:t>Tôi</a:t>
            </a:r>
            <a:r>
              <a:rPr lang="en-US" sz="1800" b="1" dirty="0"/>
              <a:t> </a:t>
            </a:r>
            <a:r>
              <a:rPr lang="en-US" sz="1800" b="1" dirty="0" err="1"/>
              <a:t>nợ</a:t>
            </a:r>
            <a:r>
              <a:rPr lang="en-US" sz="1800" b="1" dirty="0"/>
              <a:t> </a:t>
            </a:r>
            <a:r>
              <a:rPr lang="en-US" sz="1800" b="1" dirty="0" err="1"/>
              <a:t>bạn</a:t>
            </a:r>
            <a:r>
              <a:rPr lang="en-US" sz="1800" b="1" dirty="0"/>
              <a:t> </a:t>
            </a:r>
            <a:r>
              <a:rPr lang="en-US" sz="1800" b="1" dirty="0" err="1"/>
              <a:t>bao</a:t>
            </a:r>
            <a:r>
              <a:rPr lang="en-US" sz="1800" b="1" dirty="0"/>
              <a:t> </a:t>
            </a:r>
            <a:r>
              <a:rPr lang="en-US" sz="1800" b="1" dirty="0" err="1"/>
              <a:t>nhiêu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?”</a:t>
            </a:r>
          </a:p>
          <a:p>
            <a:pPr marL="0" indent="449263" algn="just">
              <a:buNone/>
            </a:pPr>
            <a:r>
              <a:rPr lang="en-US" sz="1800" b="1" dirty="0"/>
              <a:t> “</a:t>
            </a:r>
            <a:r>
              <a:rPr lang="en-US" sz="1800" b="1" dirty="0" err="1"/>
              <a:t>Bạn</a:t>
            </a:r>
            <a:r>
              <a:rPr lang="en-US" sz="1800" b="1" dirty="0"/>
              <a:t>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nợ</a:t>
            </a:r>
            <a:r>
              <a:rPr lang="en-US" sz="1800" b="1" dirty="0"/>
              <a:t> </a:t>
            </a:r>
            <a:r>
              <a:rPr lang="en-US" sz="1800" b="1" dirty="0" err="1"/>
              <a:t>tôi</a:t>
            </a:r>
            <a:r>
              <a:rPr lang="en-US" sz="1800" b="1" dirty="0"/>
              <a:t> </a:t>
            </a:r>
            <a:r>
              <a:rPr lang="en-US" sz="1800" b="1" dirty="0" err="1"/>
              <a:t>bao</a:t>
            </a:r>
            <a:r>
              <a:rPr lang="en-US" sz="1800" b="1" dirty="0"/>
              <a:t> </a:t>
            </a:r>
            <a:r>
              <a:rPr lang="en-US" sz="1800" b="1" dirty="0" err="1"/>
              <a:t>nhiêu</a:t>
            </a:r>
            <a:r>
              <a:rPr lang="en-US" sz="1800" b="1" dirty="0"/>
              <a:t> </a:t>
            </a:r>
            <a:r>
              <a:rPr lang="en-US" sz="1800" b="1" dirty="0" err="1"/>
              <a:t>cả</a:t>
            </a:r>
            <a:r>
              <a:rPr lang="en-US" sz="1800" b="1" dirty="0"/>
              <a:t>. </a:t>
            </a:r>
            <a:r>
              <a:rPr lang="en-US" sz="1800" b="1" dirty="0" err="1"/>
              <a:t>Mẹ</a:t>
            </a:r>
            <a:r>
              <a:rPr lang="en-US" sz="1800" b="1" dirty="0"/>
              <a:t> </a:t>
            </a:r>
            <a:r>
              <a:rPr lang="en-US" sz="1800" b="1" dirty="0" err="1"/>
              <a:t>tôi</a:t>
            </a:r>
            <a:r>
              <a:rPr lang="en-US" sz="1800" b="1" dirty="0"/>
              <a:t> </a:t>
            </a:r>
            <a:r>
              <a:rPr lang="en-US" sz="1800" b="1" dirty="0" err="1"/>
              <a:t>dạy</a:t>
            </a:r>
            <a:r>
              <a:rPr lang="en-US" sz="1800" b="1" dirty="0"/>
              <a:t> </a:t>
            </a:r>
            <a:r>
              <a:rPr lang="en-US" sz="1800" b="1" dirty="0" err="1"/>
              <a:t>rằng</a:t>
            </a:r>
            <a:r>
              <a:rPr lang="en-US" sz="1800" b="1" dirty="0"/>
              <a:t>: Ta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bao</a:t>
            </a:r>
            <a:r>
              <a:rPr lang="en-US" sz="1800" b="1" dirty="0"/>
              <a:t> </a:t>
            </a:r>
            <a:r>
              <a:rPr lang="en-US" sz="1800" b="1" dirty="0" err="1"/>
              <a:t>giờ</a:t>
            </a:r>
            <a:r>
              <a:rPr lang="en-US" sz="1800" b="1" dirty="0"/>
              <a:t> </a:t>
            </a:r>
            <a:r>
              <a:rPr lang="en-US" sz="1800" b="1" dirty="0" err="1"/>
              <a:t>nhận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giúp</a:t>
            </a:r>
            <a:r>
              <a:rPr lang="en-US" sz="1800" b="1" dirty="0"/>
              <a:t> </a:t>
            </a:r>
            <a:r>
              <a:rPr lang="en-US" sz="1800" b="1" dirty="0" err="1"/>
              <a:t>ai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.”</a:t>
            </a:r>
          </a:p>
          <a:p>
            <a:pPr marL="0" indent="449263" algn="just">
              <a:buNone/>
            </a:pP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cảm</a:t>
            </a:r>
            <a:r>
              <a:rPr lang="en-US" sz="1800" b="1" dirty="0"/>
              <a:t> </a:t>
            </a:r>
            <a:r>
              <a:rPr lang="en-US" sz="1800" b="1" dirty="0" err="1"/>
              <a:t>ơn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bước</a:t>
            </a:r>
            <a:r>
              <a:rPr lang="en-US" sz="1800" b="1" dirty="0"/>
              <a:t> </a:t>
            </a:r>
            <a:r>
              <a:rPr lang="en-US" sz="1800" b="1" dirty="0" err="1"/>
              <a:t>đi</a:t>
            </a:r>
            <a:r>
              <a:rPr lang="en-US" sz="1800" b="1" dirty="0"/>
              <a:t>. </a:t>
            </a:r>
            <a:r>
              <a:rPr lang="en-US" sz="1800" b="1" dirty="0" err="1"/>
              <a:t>Lúc</a:t>
            </a:r>
            <a:r>
              <a:rPr lang="en-US" sz="1800" b="1" dirty="0"/>
              <a:t> </a:t>
            </a:r>
            <a:r>
              <a:rPr lang="en-US" sz="1800" b="1" dirty="0" err="1"/>
              <a:t>này</a:t>
            </a:r>
            <a:r>
              <a:rPr lang="en-US" sz="1800" b="1" dirty="0"/>
              <a:t>,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cảm</a:t>
            </a:r>
            <a:r>
              <a:rPr lang="en-US" sz="1800" b="1" dirty="0"/>
              <a:t> </a:t>
            </a:r>
            <a:r>
              <a:rPr lang="en-US" sz="1800" b="1" dirty="0" err="1"/>
              <a:t>thấy</a:t>
            </a:r>
            <a:r>
              <a:rPr lang="en-US" sz="1800" b="1" dirty="0"/>
              <a:t> </a:t>
            </a:r>
            <a:r>
              <a:rPr lang="en-US" sz="1800" b="1" dirty="0" err="1"/>
              <a:t>tự</a:t>
            </a:r>
            <a:r>
              <a:rPr lang="en-US" sz="1800" b="1" dirty="0"/>
              <a:t> tin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mạnh</a:t>
            </a:r>
            <a:r>
              <a:rPr lang="en-US" sz="1800" b="1" dirty="0"/>
              <a:t> </a:t>
            </a:r>
            <a:r>
              <a:rPr lang="en-US" sz="1800" b="1" dirty="0" err="1"/>
              <a:t>mẽ</a:t>
            </a:r>
            <a:r>
              <a:rPr lang="en-US" sz="1800" b="1" dirty="0"/>
              <a:t> </a:t>
            </a:r>
            <a:r>
              <a:rPr lang="en-US" sz="1800" b="1" dirty="0" err="1"/>
              <a:t>hơn</a:t>
            </a:r>
            <a:r>
              <a:rPr lang="en-US" sz="1800" b="1" dirty="0"/>
              <a:t> </a:t>
            </a:r>
            <a:r>
              <a:rPr lang="en-US" sz="1800" b="1" dirty="0" err="1"/>
              <a:t>nhiều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 err="1"/>
              <a:t>Nhiều</a:t>
            </a:r>
            <a:r>
              <a:rPr lang="en-US" sz="1800" b="1" dirty="0"/>
              <a:t> </a:t>
            </a:r>
            <a:r>
              <a:rPr lang="en-US" sz="1800" b="1" dirty="0" err="1"/>
              <a:t>năm</a:t>
            </a:r>
            <a:r>
              <a:rPr lang="en-US" sz="1800" b="1" dirty="0"/>
              <a:t> </a:t>
            </a:r>
            <a:r>
              <a:rPr lang="en-US" sz="1800" b="1" dirty="0" err="1"/>
              <a:t>sau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,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ngày</a:t>
            </a:r>
            <a:r>
              <a:rPr lang="en-US" sz="1800" b="1" dirty="0"/>
              <a:t> </a:t>
            </a:r>
            <a:r>
              <a:rPr lang="en-US" sz="1800" b="1" dirty="0" err="1"/>
              <a:t>nào</a:t>
            </a:r>
            <a:r>
              <a:rPr lang="en-US" sz="1800" b="1" dirty="0"/>
              <a:t> </a:t>
            </a:r>
            <a:r>
              <a:rPr lang="en-US" sz="1800" b="1" dirty="0" err="1"/>
              <a:t>giờ</a:t>
            </a:r>
            <a:r>
              <a:rPr lang="en-US" sz="1800" b="1" dirty="0"/>
              <a:t> </a:t>
            </a:r>
            <a:r>
              <a:rPr lang="en-US" sz="1800" b="1" dirty="0" err="1"/>
              <a:t>mắc</a:t>
            </a:r>
            <a:r>
              <a:rPr lang="en-US" sz="1800" b="1" dirty="0"/>
              <a:t> </a:t>
            </a:r>
            <a:r>
              <a:rPr lang="en-US" sz="1800" b="1" dirty="0" err="1"/>
              <a:t>phải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căn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hiểm</a:t>
            </a:r>
            <a:r>
              <a:rPr lang="en-US" sz="1800" b="1" dirty="0"/>
              <a:t> </a:t>
            </a:r>
            <a:r>
              <a:rPr lang="en-US" sz="1800" b="1" dirty="0" err="1"/>
              <a:t>nghèo</a:t>
            </a:r>
            <a:r>
              <a:rPr lang="en-US" sz="1800" b="1" dirty="0"/>
              <a:t> </a:t>
            </a:r>
            <a:r>
              <a:rPr lang="en-US" sz="1800" b="1" dirty="0" err="1"/>
              <a:t>cần</a:t>
            </a:r>
            <a:r>
              <a:rPr lang="en-US" sz="1800" b="1" dirty="0"/>
              <a:t> </a:t>
            </a:r>
            <a:r>
              <a:rPr lang="en-US" sz="1800" b="1" dirty="0" err="1"/>
              <a:t>có</a:t>
            </a:r>
            <a:r>
              <a:rPr lang="en-US" sz="1800" b="1" dirty="0"/>
              <a:t> </a:t>
            </a:r>
            <a:r>
              <a:rPr lang="en-US" sz="1800" b="1" dirty="0" err="1"/>
              <a:t>chuyên</a:t>
            </a:r>
            <a:r>
              <a:rPr lang="en-US" sz="1800" b="1" dirty="0"/>
              <a:t> </a:t>
            </a:r>
            <a:r>
              <a:rPr lang="en-US" sz="1800" b="1" dirty="0" err="1"/>
              <a:t>gia</a:t>
            </a:r>
            <a:r>
              <a:rPr lang="en-US" sz="1800" b="1" dirty="0"/>
              <a:t> </a:t>
            </a:r>
            <a:r>
              <a:rPr lang="en-US" sz="1800" b="1" dirty="0" err="1"/>
              <a:t>chữa</a:t>
            </a:r>
            <a:r>
              <a:rPr lang="en-US" sz="1800" b="1" dirty="0"/>
              <a:t> </a:t>
            </a:r>
            <a:r>
              <a:rPr lang="en-US" sz="1800" b="1" dirty="0" err="1"/>
              <a:t>trị</a:t>
            </a:r>
            <a:r>
              <a:rPr lang="en-US" sz="1800" b="1" dirty="0"/>
              <a:t>. </a:t>
            </a:r>
            <a:r>
              <a:rPr lang="en-US" sz="1800" b="1" dirty="0" err="1"/>
              <a:t>Vị</a:t>
            </a:r>
            <a:r>
              <a:rPr lang="en-US" sz="1800" b="1" dirty="0"/>
              <a:t> </a:t>
            </a:r>
            <a:r>
              <a:rPr lang="en-US" sz="1800" b="1" dirty="0" err="1"/>
              <a:t>bác</a:t>
            </a:r>
            <a:r>
              <a:rPr lang="en-US" sz="1800" b="1" dirty="0"/>
              <a:t> </a:t>
            </a:r>
            <a:r>
              <a:rPr lang="en-US" sz="1800" b="1" dirty="0" err="1"/>
              <a:t>sĩ</a:t>
            </a:r>
            <a:r>
              <a:rPr lang="en-US" sz="1800" b="1" dirty="0"/>
              <a:t> </a:t>
            </a:r>
            <a:r>
              <a:rPr lang="en-US" sz="1800" b="1" dirty="0" err="1"/>
              <a:t>trưởng</a:t>
            </a:r>
            <a:r>
              <a:rPr lang="en-US" sz="1800" b="1" dirty="0"/>
              <a:t> </a:t>
            </a:r>
            <a:r>
              <a:rPr lang="en-US" sz="1800" b="1" dirty="0" err="1"/>
              <a:t>khoa</a:t>
            </a:r>
            <a:r>
              <a:rPr lang="en-US" sz="1800" b="1" dirty="0"/>
              <a:t> </a:t>
            </a:r>
            <a:r>
              <a:rPr lang="en-US" sz="1800" b="1" dirty="0" err="1"/>
              <a:t>được</a:t>
            </a:r>
            <a:r>
              <a:rPr lang="en-US" sz="1800" b="1" dirty="0"/>
              <a:t> </a:t>
            </a:r>
            <a:r>
              <a:rPr lang="en-US" sz="1800" b="1" dirty="0" err="1"/>
              <a:t>mời</a:t>
            </a:r>
            <a:r>
              <a:rPr lang="en-US" sz="1800" b="1" dirty="0"/>
              <a:t> </a:t>
            </a:r>
            <a:r>
              <a:rPr lang="en-US" sz="1800" b="1" dirty="0" err="1"/>
              <a:t>khám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nhân</a:t>
            </a:r>
            <a:r>
              <a:rPr lang="en-US" sz="1800" b="1" dirty="0"/>
              <a:t> </a:t>
            </a:r>
            <a:r>
              <a:rPr lang="en-US" sz="1800" b="1" dirty="0" err="1"/>
              <a:t>này</a:t>
            </a:r>
            <a:r>
              <a:rPr lang="en-US" sz="1800" b="1" dirty="0"/>
              <a:t>.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biết</a:t>
            </a:r>
            <a:r>
              <a:rPr lang="en-US" sz="1800" b="1" dirty="0"/>
              <a:t> </a:t>
            </a:r>
            <a:r>
              <a:rPr lang="en-US" sz="1800" b="1" dirty="0" err="1"/>
              <a:t>tên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địa</a:t>
            </a:r>
            <a:r>
              <a:rPr lang="en-US" sz="1800" b="1" dirty="0"/>
              <a:t> </a:t>
            </a:r>
            <a:r>
              <a:rPr lang="en-US" sz="1800" b="1" dirty="0" err="1"/>
              <a:t>chỉ</a:t>
            </a:r>
            <a:r>
              <a:rPr lang="en-US" sz="1800" b="1" dirty="0"/>
              <a:t> </a:t>
            </a:r>
            <a:r>
              <a:rPr lang="en-US" sz="1800" b="1" dirty="0" err="1"/>
              <a:t>của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nhân</a:t>
            </a:r>
            <a:r>
              <a:rPr lang="en-US" sz="1800" b="1" dirty="0"/>
              <a:t>,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tia</a:t>
            </a:r>
            <a:r>
              <a:rPr lang="en-US" sz="1800" b="1" dirty="0"/>
              <a:t> </a:t>
            </a:r>
            <a:r>
              <a:rPr lang="en-US" sz="1800" b="1" dirty="0" err="1"/>
              <a:t>sáng</a:t>
            </a:r>
            <a:r>
              <a:rPr lang="en-US" sz="1800" b="1" dirty="0"/>
              <a:t> </a:t>
            </a:r>
            <a:r>
              <a:rPr lang="en-US" sz="1800" b="1" dirty="0" err="1"/>
              <a:t>bỗng</a:t>
            </a:r>
            <a:r>
              <a:rPr lang="en-US" sz="1800" b="1" dirty="0"/>
              <a:t> </a:t>
            </a:r>
            <a:r>
              <a:rPr lang="en-US" sz="1800" b="1" dirty="0" err="1"/>
              <a:t>loé</a:t>
            </a:r>
            <a:r>
              <a:rPr lang="en-US" sz="1800" b="1" dirty="0"/>
              <a:t> </a:t>
            </a:r>
            <a:r>
              <a:rPr lang="en-US" sz="1800" b="1" dirty="0" err="1"/>
              <a:t>lên</a:t>
            </a:r>
            <a:r>
              <a:rPr lang="en-US" sz="1800" b="1" dirty="0"/>
              <a:t> </a:t>
            </a:r>
            <a:r>
              <a:rPr lang="en-US" sz="1800" b="1" dirty="0" err="1"/>
              <a:t>trong</a:t>
            </a:r>
            <a:r>
              <a:rPr lang="en-US" sz="1800" b="1" dirty="0"/>
              <a:t> </a:t>
            </a:r>
            <a:r>
              <a:rPr lang="en-US" sz="1800" b="1" dirty="0" err="1"/>
              <a:t>mắt</a:t>
            </a:r>
            <a:r>
              <a:rPr lang="en-US" sz="1800" b="1" dirty="0"/>
              <a:t> </a:t>
            </a:r>
            <a:r>
              <a:rPr lang="en-US" sz="1800" b="1" dirty="0" err="1"/>
              <a:t>ông</a:t>
            </a:r>
            <a:r>
              <a:rPr lang="en-US" sz="1800" b="1" dirty="0"/>
              <a:t>. </a:t>
            </a:r>
            <a:r>
              <a:rPr lang="en-US" sz="1800" b="1" dirty="0" err="1"/>
              <a:t>Ông</a:t>
            </a:r>
            <a:r>
              <a:rPr lang="en-US" sz="1800" b="1" dirty="0"/>
              <a:t> </a:t>
            </a:r>
            <a:r>
              <a:rPr lang="en-US" sz="1800" b="1" dirty="0" err="1"/>
              <a:t>đứng</a:t>
            </a:r>
            <a:r>
              <a:rPr lang="en-US" sz="1800" b="1" dirty="0"/>
              <a:t> </a:t>
            </a:r>
            <a:r>
              <a:rPr lang="en-US" sz="1800" b="1" dirty="0" err="1"/>
              <a:t>bật</a:t>
            </a:r>
            <a:r>
              <a:rPr lang="en-US" sz="1800" b="1" dirty="0"/>
              <a:t> </a:t>
            </a:r>
            <a:r>
              <a:rPr lang="en-US" sz="1800" b="1" dirty="0" err="1"/>
              <a:t>dậy</a:t>
            </a:r>
            <a:r>
              <a:rPr lang="en-US" sz="1800" b="1" dirty="0"/>
              <a:t> </a:t>
            </a:r>
            <a:r>
              <a:rPr lang="en-US" sz="1800" b="1" dirty="0" err="1"/>
              <a:t>đến</a:t>
            </a:r>
            <a:r>
              <a:rPr lang="en-US" sz="1800" b="1" dirty="0"/>
              <a:t> </a:t>
            </a:r>
            <a:r>
              <a:rPr lang="en-US" sz="1800" b="1" dirty="0" err="1"/>
              <a:t>bên</a:t>
            </a:r>
            <a:r>
              <a:rPr lang="en-US" sz="1800" b="1" dirty="0"/>
              <a:t> </a:t>
            </a:r>
            <a:r>
              <a:rPr lang="en-US" sz="1800" b="1" dirty="0" err="1"/>
              <a:t>giường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nhân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nhận</a:t>
            </a:r>
            <a:r>
              <a:rPr lang="en-US" sz="1800" b="1" dirty="0"/>
              <a:t> </a:t>
            </a:r>
            <a:r>
              <a:rPr lang="en-US" sz="1800" b="1" dirty="0" err="1"/>
              <a:t>ra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ngày</a:t>
            </a:r>
            <a:r>
              <a:rPr lang="en-US" sz="1800" b="1" dirty="0"/>
              <a:t> </a:t>
            </a:r>
            <a:r>
              <a:rPr lang="en-US" sz="1800" b="1" dirty="0" err="1"/>
              <a:t>nào</a:t>
            </a:r>
            <a:r>
              <a:rPr lang="en-US" sz="1800" b="1" dirty="0"/>
              <a:t> </a:t>
            </a:r>
            <a:r>
              <a:rPr lang="en-US" sz="1800" b="1" dirty="0" err="1"/>
              <a:t>ngay</a:t>
            </a:r>
            <a:r>
              <a:rPr lang="en-US" sz="1800" b="1" dirty="0"/>
              <a:t> </a:t>
            </a:r>
            <a:r>
              <a:rPr lang="en-US" sz="1800" b="1" dirty="0" err="1"/>
              <a:t>lập</a:t>
            </a:r>
            <a:r>
              <a:rPr lang="en-US" sz="1800" b="1" dirty="0"/>
              <a:t> </a:t>
            </a:r>
            <a:r>
              <a:rPr lang="en-US" sz="1800" b="1" dirty="0" err="1"/>
              <a:t>tức</a:t>
            </a:r>
            <a:r>
              <a:rPr lang="en-US" sz="1800" b="1" dirty="0"/>
              <a:t>. </a:t>
            </a:r>
            <a:r>
              <a:rPr lang="en-US" sz="1800" b="1" dirty="0" err="1"/>
              <a:t>Ông</a:t>
            </a:r>
            <a:r>
              <a:rPr lang="en-US" sz="1800" b="1" dirty="0"/>
              <a:t> </a:t>
            </a:r>
            <a:r>
              <a:rPr lang="en-US" sz="1800" b="1" dirty="0" err="1"/>
              <a:t>đã</a:t>
            </a:r>
            <a:r>
              <a:rPr lang="en-US" sz="1800" b="1" dirty="0"/>
              <a:t> </a:t>
            </a:r>
            <a:r>
              <a:rPr lang="en-US" sz="1800" b="1" dirty="0" err="1"/>
              <a:t>cố</a:t>
            </a:r>
            <a:r>
              <a:rPr lang="en-US" sz="1800" b="1" dirty="0"/>
              <a:t> </a:t>
            </a:r>
            <a:r>
              <a:rPr lang="en-US" sz="1800" b="1" dirty="0" err="1"/>
              <a:t>gắng</a:t>
            </a:r>
            <a:r>
              <a:rPr lang="en-US" sz="1800" b="1" dirty="0"/>
              <a:t> </a:t>
            </a:r>
            <a:r>
              <a:rPr lang="en-US" sz="1800" b="1" dirty="0" err="1"/>
              <a:t>hết</a:t>
            </a:r>
            <a:r>
              <a:rPr lang="en-US" sz="1800" b="1" dirty="0"/>
              <a:t> </a:t>
            </a:r>
            <a:r>
              <a:rPr lang="en-US" sz="1800" b="1" dirty="0" err="1"/>
              <a:t>sức</a:t>
            </a:r>
            <a:r>
              <a:rPr lang="en-US" sz="1800" b="1" dirty="0"/>
              <a:t> </a:t>
            </a:r>
            <a:r>
              <a:rPr lang="en-US" sz="1800" b="1" dirty="0" err="1"/>
              <a:t>mình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cứu</a:t>
            </a:r>
            <a:r>
              <a:rPr lang="en-US" sz="1800" b="1" dirty="0"/>
              <a:t> </a:t>
            </a:r>
            <a:r>
              <a:rPr lang="en-US" sz="1800" b="1" dirty="0" err="1"/>
              <a:t>chữa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 </a:t>
            </a:r>
            <a:r>
              <a:rPr lang="en-US" sz="1800" b="1" dirty="0" err="1"/>
              <a:t>này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/>
              <a:t> </a:t>
            </a:r>
            <a:r>
              <a:rPr lang="en-US" sz="1800" b="1" dirty="0" err="1"/>
              <a:t>Sau</a:t>
            </a:r>
            <a:r>
              <a:rPr lang="en-US" sz="1800" b="1" dirty="0"/>
              <a:t> </a:t>
            </a:r>
            <a:r>
              <a:rPr lang="en-US" sz="1800" b="1" dirty="0" err="1"/>
              <a:t>thời</a:t>
            </a:r>
            <a:r>
              <a:rPr lang="en-US" sz="1800" b="1" dirty="0"/>
              <a:t> </a:t>
            </a:r>
            <a:r>
              <a:rPr lang="en-US" sz="1800" b="1" dirty="0" err="1"/>
              <a:t>gian</a:t>
            </a:r>
            <a:r>
              <a:rPr lang="en-US" sz="1800" b="1" dirty="0"/>
              <a:t> </a:t>
            </a:r>
            <a:r>
              <a:rPr lang="en-US" sz="1800" b="1" dirty="0" err="1"/>
              <a:t>chữa</a:t>
            </a:r>
            <a:r>
              <a:rPr lang="en-US" sz="1800" b="1" dirty="0"/>
              <a:t> </a:t>
            </a:r>
            <a:r>
              <a:rPr lang="en-US" sz="1800" b="1" dirty="0" err="1"/>
              <a:t>trị</a:t>
            </a:r>
            <a:r>
              <a:rPr lang="en-US" sz="1800" b="1" dirty="0"/>
              <a:t>,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 </a:t>
            </a:r>
            <a:r>
              <a:rPr lang="en-US" sz="1800" b="1" dirty="0" err="1"/>
              <a:t>đã</a:t>
            </a:r>
            <a:r>
              <a:rPr lang="en-US" sz="1800" b="1" dirty="0"/>
              <a:t> </a:t>
            </a:r>
            <a:r>
              <a:rPr lang="en-US" sz="1800" b="1" dirty="0" err="1"/>
              <a:t>khỏi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. </a:t>
            </a:r>
            <a:r>
              <a:rPr lang="en-US" sz="1800" b="1" dirty="0" err="1"/>
              <a:t>Vị</a:t>
            </a:r>
            <a:r>
              <a:rPr lang="en-US" sz="1800" b="1" dirty="0"/>
              <a:t> </a:t>
            </a:r>
            <a:r>
              <a:rPr lang="en-US" sz="1800" b="1" dirty="0" err="1"/>
              <a:t>bác</a:t>
            </a:r>
            <a:r>
              <a:rPr lang="en-US" sz="1800" b="1" dirty="0"/>
              <a:t> </a:t>
            </a:r>
            <a:r>
              <a:rPr lang="en-US" sz="1800" b="1" dirty="0" err="1"/>
              <a:t>sĩ</a:t>
            </a:r>
            <a:r>
              <a:rPr lang="en-US" sz="1800" b="1" dirty="0"/>
              <a:t> </a:t>
            </a:r>
            <a:r>
              <a:rPr lang="en-US" sz="1800" b="1" dirty="0" err="1"/>
              <a:t>yêu</a:t>
            </a:r>
            <a:r>
              <a:rPr lang="en-US" sz="1800" b="1" dirty="0"/>
              <a:t> </a:t>
            </a:r>
            <a:r>
              <a:rPr lang="en-US" sz="1800" b="1" dirty="0" err="1"/>
              <a:t>cầu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viện</a:t>
            </a:r>
            <a:r>
              <a:rPr lang="en-US" sz="1800" b="1" dirty="0"/>
              <a:t> </a:t>
            </a:r>
            <a:r>
              <a:rPr lang="en-US" sz="1800" b="1" dirty="0" err="1"/>
              <a:t>chuyển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ông</a:t>
            </a:r>
            <a:r>
              <a:rPr lang="en-US" sz="1800" b="1" dirty="0"/>
              <a:t> </a:t>
            </a:r>
            <a:r>
              <a:rPr lang="en-US" sz="1800" b="1" dirty="0" err="1"/>
              <a:t>hoá</a:t>
            </a:r>
            <a:r>
              <a:rPr lang="en-US" sz="1800" b="1" dirty="0"/>
              <a:t> </a:t>
            </a:r>
            <a:r>
              <a:rPr lang="en-US" sz="1800" b="1" dirty="0" err="1"/>
              <a:t>đơn</a:t>
            </a:r>
            <a:r>
              <a:rPr lang="en-US" sz="1800" b="1" dirty="0"/>
              <a:t> </a:t>
            </a:r>
            <a:r>
              <a:rPr lang="en-US" sz="1800" b="1" dirty="0" err="1"/>
              <a:t>viện</a:t>
            </a:r>
            <a:r>
              <a:rPr lang="en-US" sz="1800" b="1" dirty="0"/>
              <a:t> </a:t>
            </a:r>
            <a:r>
              <a:rPr lang="en-US" sz="1800" b="1" dirty="0" err="1"/>
              <a:t>phí</a:t>
            </a:r>
            <a:r>
              <a:rPr lang="en-US" sz="1800" b="1" dirty="0"/>
              <a:t> </a:t>
            </a:r>
            <a:r>
              <a:rPr lang="en-US" sz="1800" b="1" dirty="0" err="1"/>
              <a:t>rồi</a:t>
            </a:r>
            <a:r>
              <a:rPr lang="en-US" sz="1800" b="1" dirty="0"/>
              <a:t> </a:t>
            </a:r>
            <a:r>
              <a:rPr lang="en-US" sz="1800" b="1" dirty="0" err="1"/>
              <a:t>viết</a:t>
            </a:r>
            <a:r>
              <a:rPr lang="en-US" sz="1800" b="1" dirty="0"/>
              <a:t> </a:t>
            </a:r>
            <a:r>
              <a:rPr lang="en-US" sz="1800" b="1" dirty="0" err="1"/>
              <a:t>gì</a:t>
            </a:r>
            <a:r>
              <a:rPr lang="en-US" sz="1800" b="1" dirty="0"/>
              <a:t> </a:t>
            </a:r>
            <a:r>
              <a:rPr lang="en-US" sz="1800" b="1" dirty="0" err="1"/>
              <a:t>lên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 </a:t>
            </a:r>
            <a:r>
              <a:rPr lang="en-US" sz="1800" b="1" dirty="0" err="1"/>
              <a:t>trước</a:t>
            </a:r>
            <a:r>
              <a:rPr lang="en-US" sz="1800" b="1" dirty="0"/>
              <a:t>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đưa</a:t>
            </a:r>
            <a:r>
              <a:rPr lang="en-US" sz="1800" b="1" dirty="0"/>
              <a:t> </a:t>
            </a:r>
            <a:r>
              <a:rPr lang="en-US" sz="1800" b="1" dirty="0" err="1"/>
              <a:t>nó</a:t>
            </a:r>
            <a:r>
              <a:rPr lang="en-US" sz="1800" b="1" dirty="0"/>
              <a:t> </a:t>
            </a:r>
            <a:r>
              <a:rPr lang="en-US" sz="1800" b="1" dirty="0" err="1"/>
              <a:t>đến</a:t>
            </a:r>
            <a:r>
              <a:rPr lang="en-US" sz="1800" b="1" dirty="0"/>
              <a:t> </a:t>
            </a:r>
            <a:r>
              <a:rPr lang="en-US" sz="1800" b="1" dirty="0" err="1"/>
              <a:t>tay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.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 lo </a:t>
            </a:r>
            <a:r>
              <a:rPr lang="en-US" sz="1800" b="1" dirty="0" err="1"/>
              <a:t>sợ</a:t>
            </a:r>
            <a:r>
              <a:rPr lang="en-US" sz="1800" b="1" dirty="0"/>
              <a:t>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dám</a:t>
            </a:r>
            <a:r>
              <a:rPr lang="en-US" sz="1800" b="1" dirty="0"/>
              <a:t> </a:t>
            </a:r>
            <a:r>
              <a:rPr lang="en-US" sz="1800" b="1" dirty="0" err="1"/>
              <a:t>mở</a:t>
            </a:r>
            <a:r>
              <a:rPr lang="en-US" sz="1800" b="1" dirty="0"/>
              <a:t> </a:t>
            </a:r>
            <a:r>
              <a:rPr lang="en-US" sz="1800" b="1" dirty="0" err="1"/>
              <a:t>ra</a:t>
            </a:r>
            <a:r>
              <a:rPr lang="en-US" sz="1800" b="1" dirty="0"/>
              <a:t> </a:t>
            </a:r>
            <a:r>
              <a:rPr lang="en-US" sz="1800" b="1" dirty="0" err="1"/>
              <a:t>vì</a:t>
            </a:r>
            <a:r>
              <a:rPr lang="en-US" sz="1800" b="1" dirty="0"/>
              <a:t> </a:t>
            </a:r>
            <a:r>
              <a:rPr lang="en-US" sz="1800" b="1" dirty="0" err="1"/>
              <a:t>biết</a:t>
            </a:r>
            <a:r>
              <a:rPr lang="en-US" sz="1800" b="1" dirty="0"/>
              <a:t> </a:t>
            </a:r>
            <a:r>
              <a:rPr lang="en-US" sz="1800" b="1" dirty="0" err="1"/>
              <a:t>rằng</a:t>
            </a:r>
            <a:r>
              <a:rPr lang="en-US" sz="1800" b="1" dirty="0"/>
              <a:t> </a:t>
            </a:r>
            <a:r>
              <a:rPr lang="en-US" sz="1800" b="1" dirty="0" err="1"/>
              <a:t>số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 </a:t>
            </a:r>
            <a:r>
              <a:rPr lang="en-US" sz="1800" b="1" dirty="0" err="1"/>
              <a:t>phải</a:t>
            </a:r>
            <a:r>
              <a:rPr lang="en-US" sz="1800" b="1" dirty="0"/>
              <a:t> </a:t>
            </a:r>
            <a:r>
              <a:rPr lang="en-US" sz="1800" b="1" dirty="0" err="1"/>
              <a:t>trả</a:t>
            </a:r>
            <a:r>
              <a:rPr lang="en-US" sz="1800" b="1" dirty="0"/>
              <a:t> </a:t>
            </a:r>
            <a:r>
              <a:rPr lang="en-US" sz="1800" b="1" dirty="0" err="1"/>
              <a:t>là</a:t>
            </a:r>
            <a:r>
              <a:rPr lang="en-US" sz="1800" b="1" dirty="0"/>
              <a:t> </a:t>
            </a:r>
            <a:r>
              <a:rPr lang="en-US" sz="1800" b="1" dirty="0" err="1"/>
              <a:t>rất</a:t>
            </a:r>
            <a:r>
              <a:rPr lang="en-US" sz="1800" b="1" dirty="0"/>
              <a:t> </a:t>
            </a:r>
            <a:r>
              <a:rPr lang="en-US" sz="1800" b="1" dirty="0" err="1"/>
              <a:t>lớn</a:t>
            </a:r>
            <a:r>
              <a:rPr lang="en-US" sz="1800" b="1" dirty="0"/>
              <a:t> </a:t>
            </a:r>
            <a:r>
              <a:rPr lang="en-US" sz="1800" b="1" dirty="0" err="1"/>
              <a:t>mà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thì</a:t>
            </a:r>
            <a:r>
              <a:rPr lang="en-US" sz="1800" b="1" dirty="0"/>
              <a:t>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có</a:t>
            </a:r>
            <a:r>
              <a:rPr lang="en-US" sz="1800" b="1" dirty="0"/>
              <a:t> </a:t>
            </a:r>
            <a:r>
              <a:rPr lang="en-US" sz="1800" b="1" dirty="0" err="1"/>
              <a:t>đủ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 err="1"/>
              <a:t>Cuối</a:t>
            </a:r>
            <a:r>
              <a:rPr lang="en-US" sz="1800" b="1" dirty="0"/>
              <a:t> </a:t>
            </a:r>
            <a:r>
              <a:rPr lang="en-US" sz="1800" b="1" dirty="0" err="1"/>
              <a:t>cùng</a:t>
            </a:r>
            <a:r>
              <a:rPr lang="en-US" sz="1800" b="1" dirty="0"/>
              <a:t> </a:t>
            </a:r>
            <a:r>
              <a:rPr lang="en-US" sz="1800" b="1" dirty="0" err="1"/>
              <a:t>lấy</a:t>
            </a:r>
            <a:r>
              <a:rPr lang="en-US" sz="1800" b="1" dirty="0"/>
              <a:t> </a:t>
            </a:r>
            <a:r>
              <a:rPr lang="en-US" sz="1800" b="1" dirty="0" err="1"/>
              <a:t>hết</a:t>
            </a:r>
            <a:r>
              <a:rPr lang="en-US" sz="1800" b="1" dirty="0"/>
              <a:t> can </a:t>
            </a:r>
            <a:r>
              <a:rPr lang="en-US" sz="1800" b="1" dirty="0" err="1"/>
              <a:t>đảm</a:t>
            </a:r>
            <a:r>
              <a:rPr lang="en-US" sz="1800" b="1" dirty="0"/>
              <a:t> </a:t>
            </a:r>
            <a:r>
              <a:rPr lang="en-US" sz="1800" b="1" dirty="0" err="1"/>
              <a:t>nhìn</a:t>
            </a:r>
            <a:r>
              <a:rPr lang="en-US" sz="1800" b="1" dirty="0"/>
              <a:t> </a:t>
            </a:r>
            <a:r>
              <a:rPr lang="en-US" sz="1800" b="1" dirty="0" err="1"/>
              <a:t>vào</a:t>
            </a:r>
            <a:r>
              <a:rPr lang="en-US" sz="1800" b="1" dirty="0"/>
              <a:t> </a:t>
            </a:r>
            <a:r>
              <a:rPr lang="en-US" sz="1800" b="1" dirty="0" err="1"/>
              <a:t>tờ</a:t>
            </a:r>
            <a:r>
              <a:rPr lang="en-US" sz="1800" b="1" dirty="0"/>
              <a:t> </a:t>
            </a:r>
            <a:r>
              <a:rPr lang="en-US" sz="1800" b="1" dirty="0" err="1"/>
              <a:t>hoá</a:t>
            </a:r>
            <a:r>
              <a:rPr lang="en-US" sz="1800" b="1" dirty="0"/>
              <a:t> </a:t>
            </a:r>
            <a:r>
              <a:rPr lang="en-US" sz="1800" b="1" dirty="0" err="1"/>
              <a:t>đơn</a:t>
            </a:r>
            <a:r>
              <a:rPr lang="en-US" sz="1800" b="1" dirty="0"/>
              <a:t>,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chú</a:t>
            </a:r>
            <a:r>
              <a:rPr lang="en-US" sz="1800" b="1" dirty="0"/>
              <a:t> ý </a:t>
            </a:r>
            <a:r>
              <a:rPr lang="en-US" sz="1800" b="1" dirty="0" err="1"/>
              <a:t>ngay</a:t>
            </a:r>
            <a:r>
              <a:rPr lang="en-US" sz="1800" b="1" dirty="0"/>
              <a:t> </a:t>
            </a:r>
            <a:r>
              <a:rPr lang="en-US" sz="1800" b="1" dirty="0" err="1"/>
              <a:t>dòng</a:t>
            </a:r>
            <a:r>
              <a:rPr lang="en-US" sz="1800" b="1" dirty="0"/>
              <a:t> </a:t>
            </a:r>
            <a:r>
              <a:rPr lang="en-US" sz="1800" b="1" dirty="0" err="1"/>
              <a:t>chữ</a:t>
            </a:r>
            <a:r>
              <a:rPr lang="en-US" sz="1800" b="1" dirty="0"/>
              <a:t>:</a:t>
            </a:r>
          </a:p>
          <a:p>
            <a:pPr marL="0" indent="449263" algn="just">
              <a:buNone/>
            </a:pPr>
            <a:r>
              <a:rPr lang="en-US" sz="1800" b="1" dirty="0"/>
              <a:t>“</a:t>
            </a:r>
            <a:r>
              <a:rPr lang="en-US" sz="1800" b="1" i="1" dirty="0" err="1"/>
              <a:t>Đã</a:t>
            </a:r>
            <a:r>
              <a:rPr lang="en-US" sz="1800" b="1" i="1" dirty="0"/>
              <a:t> </a:t>
            </a:r>
            <a:r>
              <a:rPr lang="en-US" sz="1800" b="1" i="1" dirty="0" err="1"/>
              <a:t>thanh</a:t>
            </a:r>
            <a:r>
              <a:rPr lang="en-US" sz="1800" b="1" i="1" dirty="0"/>
              <a:t> </a:t>
            </a:r>
            <a:r>
              <a:rPr lang="en-US" sz="1800" b="1" i="1" dirty="0" err="1"/>
              <a:t>toán</a:t>
            </a:r>
            <a:r>
              <a:rPr lang="en-US" sz="1800" b="1" i="1" dirty="0"/>
              <a:t> </a:t>
            </a:r>
            <a:r>
              <a:rPr lang="en-US" sz="1800" b="1" i="1" dirty="0" err="1"/>
              <a:t>bằng</a:t>
            </a:r>
            <a:r>
              <a:rPr lang="en-US" sz="1800" b="1" i="1" dirty="0"/>
              <a:t> </a:t>
            </a:r>
            <a:r>
              <a:rPr lang="en-US" sz="1800" b="1" i="1" dirty="0" err="1"/>
              <a:t>một</a:t>
            </a:r>
            <a:r>
              <a:rPr lang="en-US" sz="1800" b="1" i="1" dirty="0"/>
              <a:t> </a:t>
            </a:r>
            <a:r>
              <a:rPr lang="en-US" sz="1800" b="1" i="1" dirty="0" err="1"/>
              <a:t>ly</a:t>
            </a:r>
            <a:r>
              <a:rPr lang="en-US" sz="1800" b="1" i="1" dirty="0"/>
              <a:t> </a:t>
            </a:r>
            <a:r>
              <a:rPr lang="en-US" sz="1800" b="1" i="1" dirty="0" err="1"/>
              <a:t>sữa</a:t>
            </a:r>
            <a:r>
              <a:rPr lang="en-US" sz="1800" b="1" i="1" dirty="0"/>
              <a:t>. </a:t>
            </a:r>
            <a:r>
              <a:rPr lang="en-US" sz="1800" b="1" i="1" dirty="0" err="1"/>
              <a:t>Ký</a:t>
            </a:r>
            <a:r>
              <a:rPr lang="en-US" sz="1800" b="1" i="1" dirty="0"/>
              <a:t> </a:t>
            </a:r>
            <a:r>
              <a:rPr lang="en-US" sz="1800" b="1" i="1" dirty="0" err="1"/>
              <a:t>tên</a:t>
            </a:r>
            <a:r>
              <a:rPr lang="en-US" sz="1800" b="1" i="1" dirty="0"/>
              <a:t>.”</a:t>
            </a:r>
            <a:endParaRPr lang="en-US" sz="1800" b="1" dirty="0"/>
          </a:p>
          <a:p>
            <a:pPr marL="0" indent="449263" algn="just">
              <a:buNone/>
            </a:pPr>
            <a:r>
              <a:rPr lang="en-US" sz="1800" b="1" dirty="0"/>
              <a:t> </a:t>
            </a:r>
            <a:r>
              <a:rPr lang="en-US" sz="1800" b="1" dirty="0" smtClean="0"/>
              <a:t>                                                                                                    </a:t>
            </a:r>
            <a:r>
              <a:rPr lang="en-US" sz="1800" b="1" dirty="0"/>
              <a:t>Theo PHÙ SA ĐỎ</a:t>
            </a:r>
            <a:endParaRPr lang="en-US" sz="1600" b="1" dirty="0"/>
          </a:p>
          <a:p>
            <a:pPr marL="0" indent="449263" algn="just"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124745"/>
            <a:ext cx="6192688" cy="3096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n-US" b="1" dirty="0" err="1">
                <a:solidFill>
                  <a:srgbClr val="FF0000"/>
                </a:solidFill>
              </a:rPr>
              <a:t>Lúc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đầu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để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đỡ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đói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cậu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bé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liều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xin</a:t>
            </a:r>
            <a:r>
              <a:rPr lang="en-US" b="1" dirty="0">
                <a:solidFill>
                  <a:srgbClr val="FF0000"/>
                </a:solidFill>
              </a:rPr>
              <a:t>: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/>
              <a:t>	</a:t>
            </a:r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ít</a:t>
            </a:r>
            <a:r>
              <a:rPr lang="en-US" b="1" dirty="0"/>
              <a:t> </a:t>
            </a:r>
            <a:r>
              <a:rPr lang="en-US" b="1" dirty="0" err="1"/>
              <a:t>tiền</a:t>
            </a:r>
            <a:r>
              <a:rPr lang="en-US" b="1" dirty="0"/>
              <a:t>.</a:t>
            </a:r>
          </a:p>
          <a:p>
            <a:pPr>
              <a:tabLst>
                <a:tab pos="809625" algn="l"/>
              </a:tabLst>
            </a:pPr>
            <a:r>
              <a:rPr lang="en-US" b="1" dirty="0" smtClean="0"/>
              <a:t>b</a:t>
            </a:r>
            <a:r>
              <a:rPr lang="en-US" b="1" dirty="0"/>
              <a:t>.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bữa</a:t>
            </a:r>
            <a:r>
              <a:rPr lang="en-US" b="1" dirty="0"/>
              <a:t> </a:t>
            </a:r>
            <a:r>
              <a:rPr lang="en-US" b="1" dirty="0" err="1"/>
              <a:t>ăn</a:t>
            </a:r>
            <a:r>
              <a:rPr lang="en-US" b="1" dirty="0"/>
              <a:t>.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c</a:t>
            </a:r>
            <a:r>
              <a:rPr lang="en-US" b="1" dirty="0"/>
              <a:t>.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ly</a:t>
            </a:r>
            <a:r>
              <a:rPr lang="en-US" b="1" dirty="0"/>
              <a:t> </a:t>
            </a:r>
            <a:r>
              <a:rPr lang="en-US" b="1" dirty="0" err="1"/>
              <a:t>nước</a:t>
            </a:r>
            <a:r>
              <a:rPr lang="en-US" b="1" dirty="0"/>
              <a:t>.</a:t>
            </a:r>
          </a:p>
          <a:p>
            <a:pPr>
              <a:buNone/>
              <a:tabLst>
                <a:tab pos="809625" algn="l"/>
              </a:tabLst>
            </a:pPr>
            <a:r>
              <a:rPr lang="en-US" b="1" dirty="0" smtClean="0"/>
              <a:t>	d. </a:t>
            </a:r>
            <a:r>
              <a:rPr lang="en-US" b="1" dirty="0" err="1" smtClean="0"/>
              <a:t>Một</a:t>
            </a:r>
            <a:r>
              <a:rPr lang="en-US" b="1" dirty="0" smtClean="0"/>
              <a:t> </a:t>
            </a:r>
            <a:r>
              <a:rPr lang="en-US" b="1" dirty="0" err="1" smtClean="0"/>
              <a:t>ly</a:t>
            </a:r>
            <a:r>
              <a:rPr lang="en-US" b="1" dirty="0" smtClean="0"/>
              <a:t> </a:t>
            </a:r>
            <a:r>
              <a:rPr lang="en-US" b="1" err="1" smtClean="0"/>
              <a:t>sữa</a:t>
            </a:r>
            <a:r>
              <a:rPr lang="en-US" b="1" smtClean="0"/>
              <a:t>.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179512" y="2204864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en-US" sz="4000" b="1" dirty="0" err="1" smtClean="0"/>
              <a:t>Một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ly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sữa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8729634" cy="6072206"/>
          </a:xfrm>
        </p:spPr>
        <p:txBody>
          <a:bodyPr>
            <a:noAutofit/>
          </a:bodyPr>
          <a:lstStyle/>
          <a:p>
            <a:pPr marL="0" indent="449263" algn="just">
              <a:buNone/>
            </a:pPr>
            <a:r>
              <a:rPr lang="en-US" sz="1800" b="1" dirty="0" err="1" smtClean="0"/>
              <a:t>Trưa</a:t>
            </a:r>
            <a:r>
              <a:rPr lang="en-US" sz="1800" b="1" dirty="0" smtClean="0"/>
              <a:t> </a:t>
            </a:r>
            <a:r>
              <a:rPr lang="en-US" sz="1800" b="1" dirty="0" err="1"/>
              <a:t>hôm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,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nghèo</a:t>
            </a:r>
            <a:r>
              <a:rPr lang="en-US" sz="1800" b="1" dirty="0"/>
              <a:t> </a:t>
            </a:r>
            <a:r>
              <a:rPr lang="en-US" sz="1800" b="1" dirty="0" err="1"/>
              <a:t>bán</a:t>
            </a:r>
            <a:r>
              <a:rPr lang="en-US" sz="1800" b="1" dirty="0"/>
              <a:t> </a:t>
            </a:r>
            <a:r>
              <a:rPr lang="en-US" sz="1800" b="1" dirty="0" err="1"/>
              <a:t>hàng</a:t>
            </a:r>
            <a:r>
              <a:rPr lang="en-US" sz="1800" b="1" dirty="0"/>
              <a:t> </a:t>
            </a:r>
            <a:r>
              <a:rPr lang="en-US" sz="1800" b="1" dirty="0" err="1"/>
              <a:t>rong</a:t>
            </a:r>
            <a:r>
              <a:rPr lang="en-US" sz="1800" b="1" dirty="0"/>
              <a:t> ở </a:t>
            </a:r>
            <a:r>
              <a:rPr lang="en-US" sz="1800" b="1" dirty="0" err="1"/>
              <a:t>các</a:t>
            </a:r>
            <a:r>
              <a:rPr lang="en-US" sz="1800" b="1" dirty="0"/>
              <a:t> </a:t>
            </a:r>
            <a:r>
              <a:rPr lang="en-US" sz="1800" b="1" dirty="0" err="1"/>
              <a:t>khu</a:t>
            </a:r>
            <a:r>
              <a:rPr lang="en-US" sz="1800" b="1" dirty="0"/>
              <a:t> </a:t>
            </a:r>
            <a:r>
              <a:rPr lang="en-US" sz="1800" b="1" dirty="0" err="1"/>
              <a:t>nhà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kiếm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 </a:t>
            </a:r>
            <a:r>
              <a:rPr lang="en-US" sz="1800" b="1" dirty="0" err="1"/>
              <a:t>đi</a:t>
            </a:r>
            <a:r>
              <a:rPr lang="en-US" sz="1800" b="1" dirty="0"/>
              <a:t> </a:t>
            </a:r>
            <a:r>
              <a:rPr lang="en-US" sz="1800" b="1" dirty="0" err="1"/>
              <a:t>học</a:t>
            </a:r>
            <a:r>
              <a:rPr lang="en-US" sz="1800" b="1" dirty="0"/>
              <a:t>. </a:t>
            </a:r>
            <a:r>
              <a:rPr lang="en-US" sz="1800" b="1" dirty="0" err="1"/>
              <a:t>Bụng</a:t>
            </a:r>
            <a:r>
              <a:rPr lang="en-US" sz="1800" b="1" dirty="0"/>
              <a:t> </a:t>
            </a:r>
            <a:r>
              <a:rPr lang="en-US" sz="1800" b="1" dirty="0" err="1"/>
              <a:t>đói</a:t>
            </a:r>
            <a:r>
              <a:rPr lang="en-US" sz="1800" b="1" dirty="0"/>
              <a:t> </a:t>
            </a:r>
            <a:r>
              <a:rPr lang="en-US" sz="1800" b="1" dirty="0" err="1"/>
              <a:t>cồn</a:t>
            </a:r>
            <a:r>
              <a:rPr lang="en-US" sz="1800" b="1" dirty="0"/>
              <a:t> </a:t>
            </a:r>
            <a:r>
              <a:rPr lang="en-US" sz="1800" b="1" dirty="0" err="1"/>
              <a:t>cào</a:t>
            </a:r>
            <a:r>
              <a:rPr lang="en-US" sz="1800" b="1" dirty="0"/>
              <a:t> </a:t>
            </a:r>
            <a:r>
              <a:rPr lang="en-US" sz="1800" b="1" dirty="0" err="1"/>
              <a:t>mà</a:t>
            </a:r>
            <a:r>
              <a:rPr lang="en-US" sz="1800" b="1" dirty="0"/>
              <a:t> </a:t>
            </a:r>
            <a:r>
              <a:rPr lang="en-US" sz="1800" b="1" dirty="0" err="1"/>
              <a:t>lục</a:t>
            </a:r>
            <a:r>
              <a:rPr lang="en-US" sz="1800" b="1" dirty="0"/>
              <a:t> </a:t>
            </a:r>
            <a:r>
              <a:rPr lang="en-US" sz="1800" b="1" dirty="0" err="1"/>
              <a:t>túi</a:t>
            </a:r>
            <a:r>
              <a:rPr lang="en-US" sz="1800" b="1" dirty="0"/>
              <a:t> </a:t>
            </a:r>
            <a:r>
              <a:rPr lang="en-US" sz="1800" b="1" dirty="0" err="1"/>
              <a:t>chỉ</a:t>
            </a:r>
            <a:r>
              <a:rPr lang="en-US" sz="1800" b="1" dirty="0"/>
              <a:t> </a:t>
            </a:r>
            <a:r>
              <a:rPr lang="en-US" sz="1800" b="1" dirty="0" err="1"/>
              <a:t>còn</a:t>
            </a:r>
            <a:r>
              <a:rPr lang="en-US" sz="1800" b="1" dirty="0"/>
              <a:t> </a:t>
            </a:r>
            <a:r>
              <a:rPr lang="en-US" sz="1800" b="1" dirty="0" err="1"/>
              <a:t>mấy</a:t>
            </a:r>
            <a:r>
              <a:rPr lang="en-US" sz="1800" b="1" dirty="0"/>
              <a:t> </a:t>
            </a:r>
            <a:r>
              <a:rPr lang="en-US" sz="1800" b="1" dirty="0" err="1"/>
              <a:t>nghìn</a:t>
            </a:r>
            <a:r>
              <a:rPr lang="en-US" sz="1800" b="1" dirty="0"/>
              <a:t> </a:t>
            </a:r>
            <a:r>
              <a:rPr lang="en-US" sz="1800" b="1" dirty="0" err="1"/>
              <a:t>đồng</a:t>
            </a:r>
            <a:r>
              <a:rPr lang="en-US" sz="1800" b="1" dirty="0"/>
              <a:t> </a:t>
            </a:r>
            <a:r>
              <a:rPr lang="en-US" sz="1800" b="1" dirty="0" err="1"/>
              <a:t>ít</a:t>
            </a:r>
            <a:r>
              <a:rPr lang="en-US" sz="1800" b="1" dirty="0"/>
              <a:t> </a:t>
            </a:r>
            <a:r>
              <a:rPr lang="en-US" sz="1800" b="1" dirty="0" err="1"/>
              <a:t>ỏi</a:t>
            </a:r>
            <a:r>
              <a:rPr lang="en-US" sz="1800" b="1" dirty="0"/>
              <a:t>, </a:t>
            </a:r>
            <a:r>
              <a:rPr lang="en-US" sz="1800" b="1" dirty="0" err="1">
                <a:solidFill>
                  <a:srgbClr val="FF0000"/>
                </a:solidFill>
              </a:rPr>
              <a:t>cậu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liều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xin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một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bữa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ăn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/>
              <a:t>của</a:t>
            </a:r>
            <a:r>
              <a:rPr lang="en-US" sz="1800" b="1" dirty="0"/>
              <a:t> </a:t>
            </a:r>
            <a:r>
              <a:rPr lang="en-US" sz="1800" b="1" dirty="0" err="1"/>
              <a:t>gia</a:t>
            </a:r>
            <a:r>
              <a:rPr lang="en-US" sz="1800" b="1" dirty="0"/>
              <a:t> </a:t>
            </a:r>
            <a:r>
              <a:rPr lang="en-US" sz="1800" b="1" dirty="0" err="1"/>
              <a:t>đình</a:t>
            </a:r>
            <a:r>
              <a:rPr lang="en-US" sz="1800" b="1" dirty="0"/>
              <a:t> </a:t>
            </a:r>
            <a:r>
              <a:rPr lang="en-US" sz="1800" b="1" dirty="0" err="1"/>
              <a:t>gần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 </a:t>
            </a:r>
            <a:r>
              <a:rPr lang="en-US" sz="1800" b="1" dirty="0" err="1"/>
              <a:t>nhưng</a:t>
            </a: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giật</a:t>
            </a:r>
            <a:r>
              <a:rPr lang="en-US" sz="1800" b="1" dirty="0"/>
              <a:t> </a:t>
            </a:r>
            <a:r>
              <a:rPr lang="en-US" sz="1800" b="1" dirty="0" err="1"/>
              <a:t>mình</a:t>
            </a:r>
            <a:r>
              <a:rPr lang="en-US" sz="1800" b="1" dirty="0"/>
              <a:t> </a:t>
            </a:r>
            <a:r>
              <a:rPr lang="en-US" sz="1800" b="1" dirty="0" err="1"/>
              <a:t>xấu</a:t>
            </a:r>
            <a:r>
              <a:rPr lang="en-US" sz="1800" b="1" dirty="0"/>
              <a:t> </a:t>
            </a:r>
            <a:r>
              <a:rPr lang="en-US" sz="1800" b="1" dirty="0" err="1"/>
              <a:t>hổ</a:t>
            </a:r>
            <a:r>
              <a:rPr lang="en-US" sz="1800" b="1" dirty="0"/>
              <a:t>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thấy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mở</a:t>
            </a:r>
            <a:r>
              <a:rPr lang="en-US" sz="1800" b="1" dirty="0"/>
              <a:t> </a:t>
            </a:r>
            <a:r>
              <a:rPr lang="en-US" sz="1800" b="1" dirty="0" err="1"/>
              <a:t>cửa</a:t>
            </a:r>
            <a:r>
              <a:rPr lang="en-US" sz="1800" b="1" dirty="0"/>
              <a:t>.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đành</a:t>
            </a:r>
            <a:r>
              <a:rPr lang="en-US" sz="1800" b="1" dirty="0"/>
              <a:t> </a:t>
            </a:r>
            <a:r>
              <a:rPr lang="en-US" sz="1800" b="1" dirty="0" err="1"/>
              <a:t>xin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ly</a:t>
            </a:r>
            <a:r>
              <a:rPr lang="en-US" sz="1800" b="1" dirty="0"/>
              <a:t> </a:t>
            </a:r>
            <a:r>
              <a:rPr lang="en-US" sz="1800" b="1" dirty="0" err="1"/>
              <a:t>nước</a:t>
            </a:r>
            <a:r>
              <a:rPr lang="en-US" sz="1800" b="1" dirty="0"/>
              <a:t> </a:t>
            </a:r>
            <a:r>
              <a:rPr lang="en-US" sz="1800" b="1" dirty="0" err="1"/>
              <a:t>uống</a:t>
            </a:r>
            <a:r>
              <a:rPr lang="en-US" sz="1800" b="1" dirty="0"/>
              <a:t> </a:t>
            </a:r>
            <a:r>
              <a:rPr lang="en-US" sz="1800" b="1" dirty="0" err="1"/>
              <a:t>thay</a:t>
            </a:r>
            <a:r>
              <a:rPr lang="en-US" sz="1800" b="1" dirty="0"/>
              <a:t> </a:t>
            </a:r>
            <a:r>
              <a:rPr lang="en-US" sz="1800" b="1" dirty="0" err="1"/>
              <a:t>vì</a:t>
            </a:r>
            <a:r>
              <a:rPr lang="en-US" sz="1800" b="1" dirty="0"/>
              <a:t> </a:t>
            </a:r>
            <a:r>
              <a:rPr lang="en-US" sz="1800" b="1" dirty="0" err="1"/>
              <a:t>chút</a:t>
            </a:r>
            <a:r>
              <a:rPr lang="en-US" sz="1800" b="1" dirty="0"/>
              <a:t> </a:t>
            </a:r>
            <a:r>
              <a:rPr lang="en-US" sz="1800" b="1" dirty="0" err="1"/>
              <a:t>gì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ăn</a:t>
            </a:r>
            <a:r>
              <a:rPr lang="en-US" sz="1800" b="1" dirty="0"/>
              <a:t>. </a:t>
            </a:r>
            <a:r>
              <a:rPr lang="en-US" sz="1800" b="1" dirty="0" err="1"/>
              <a:t>Vì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trông</a:t>
            </a: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có</a:t>
            </a:r>
            <a:r>
              <a:rPr lang="en-US" sz="1800" b="1" dirty="0"/>
              <a:t> </a:t>
            </a:r>
            <a:r>
              <a:rPr lang="en-US" sz="1800" b="1" dirty="0" err="1"/>
              <a:t>vẻ</a:t>
            </a:r>
            <a:r>
              <a:rPr lang="en-US" sz="1800" b="1" dirty="0"/>
              <a:t> </a:t>
            </a:r>
            <a:r>
              <a:rPr lang="en-US" sz="1800" b="1" dirty="0" err="1"/>
              <a:t>đang</a:t>
            </a:r>
            <a:r>
              <a:rPr lang="en-US" sz="1800" b="1" dirty="0"/>
              <a:t> </a:t>
            </a:r>
            <a:r>
              <a:rPr lang="en-US" sz="1800" b="1" dirty="0" err="1"/>
              <a:t>đói</a:t>
            </a:r>
            <a:r>
              <a:rPr lang="en-US" sz="1800" b="1" dirty="0"/>
              <a:t> </a:t>
            </a:r>
            <a:r>
              <a:rPr lang="en-US" sz="1800" b="1" dirty="0" err="1"/>
              <a:t>nên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bưng</a:t>
            </a:r>
            <a:r>
              <a:rPr lang="en-US" sz="1800" b="1" dirty="0"/>
              <a:t> </a:t>
            </a:r>
            <a:r>
              <a:rPr lang="en-US" sz="1800" b="1" dirty="0" err="1"/>
              <a:t>ra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ly</a:t>
            </a:r>
            <a:r>
              <a:rPr lang="en-US" sz="1800" b="1" dirty="0"/>
              <a:t> </a:t>
            </a:r>
            <a:r>
              <a:rPr lang="en-US" sz="1800" b="1" dirty="0" err="1"/>
              <a:t>sữa</a:t>
            </a:r>
            <a:r>
              <a:rPr lang="en-US" sz="1800" b="1" dirty="0"/>
              <a:t> </a:t>
            </a:r>
            <a:r>
              <a:rPr lang="en-US" sz="1800" b="1" dirty="0" err="1"/>
              <a:t>lớn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uống</a:t>
            </a:r>
            <a:r>
              <a:rPr lang="en-US" sz="1800" b="1" dirty="0"/>
              <a:t> </a:t>
            </a:r>
            <a:r>
              <a:rPr lang="en-US" sz="1800" b="1" dirty="0" err="1"/>
              <a:t>xong</a:t>
            </a:r>
            <a:r>
              <a:rPr lang="en-US" sz="1800" b="1" dirty="0"/>
              <a:t> </a:t>
            </a:r>
            <a:r>
              <a:rPr lang="en-US" sz="1800" b="1" dirty="0" err="1"/>
              <a:t>bèn</a:t>
            </a:r>
            <a:r>
              <a:rPr lang="en-US" sz="1800" b="1" dirty="0"/>
              <a:t> </a:t>
            </a:r>
            <a:r>
              <a:rPr lang="en-US" sz="1800" b="1" dirty="0" err="1"/>
              <a:t>hỏi</a:t>
            </a:r>
            <a:r>
              <a:rPr lang="en-US" sz="1800" b="1" dirty="0"/>
              <a:t>: “ </a:t>
            </a:r>
            <a:r>
              <a:rPr lang="en-US" sz="1800" b="1" dirty="0" err="1"/>
              <a:t>Tôi</a:t>
            </a:r>
            <a:r>
              <a:rPr lang="en-US" sz="1800" b="1" dirty="0"/>
              <a:t> </a:t>
            </a:r>
            <a:r>
              <a:rPr lang="en-US" sz="1800" b="1" dirty="0" err="1"/>
              <a:t>nợ</a:t>
            </a:r>
            <a:r>
              <a:rPr lang="en-US" sz="1800" b="1" dirty="0"/>
              <a:t> </a:t>
            </a:r>
            <a:r>
              <a:rPr lang="en-US" sz="1800" b="1" dirty="0" err="1"/>
              <a:t>bạn</a:t>
            </a:r>
            <a:r>
              <a:rPr lang="en-US" sz="1800" b="1" dirty="0"/>
              <a:t> </a:t>
            </a:r>
            <a:r>
              <a:rPr lang="en-US" sz="1800" b="1" dirty="0" err="1"/>
              <a:t>bao</a:t>
            </a:r>
            <a:r>
              <a:rPr lang="en-US" sz="1800" b="1" dirty="0"/>
              <a:t> </a:t>
            </a:r>
            <a:r>
              <a:rPr lang="en-US" sz="1800" b="1" dirty="0" err="1"/>
              <a:t>nhiêu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?”</a:t>
            </a:r>
          </a:p>
          <a:p>
            <a:pPr marL="0" indent="449263" algn="just">
              <a:buNone/>
            </a:pPr>
            <a:r>
              <a:rPr lang="en-US" sz="1800" b="1" dirty="0"/>
              <a:t> “</a:t>
            </a:r>
            <a:r>
              <a:rPr lang="en-US" sz="1800" b="1" dirty="0" err="1"/>
              <a:t>Bạn</a:t>
            </a:r>
            <a:r>
              <a:rPr lang="en-US" sz="1800" b="1" dirty="0"/>
              <a:t>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nợ</a:t>
            </a:r>
            <a:r>
              <a:rPr lang="en-US" sz="1800" b="1" dirty="0"/>
              <a:t> </a:t>
            </a:r>
            <a:r>
              <a:rPr lang="en-US" sz="1800" b="1" dirty="0" err="1"/>
              <a:t>tôi</a:t>
            </a:r>
            <a:r>
              <a:rPr lang="en-US" sz="1800" b="1" dirty="0"/>
              <a:t> </a:t>
            </a:r>
            <a:r>
              <a:rPr lang="en-US" sz="1800" b="1" dirty="0" err="1"/>
              <a:t>bao</a:t>
            </a:r>
            <a:r>
              <a:rPr lang="en-US" sz="1800" b="1" dirty="0"/>
              <a:t> </a:t>
            </a:r>
            <a:r>
              <a:rPr lang="en-US" sz="1800" b="1" dirty="0" err="1"/>
              <a:t>nhiêu</a:t>
            </a:r>
            <a:r>
              <a:rPr lang="en-US" sz="1800" b="1" dirty="0"/>
              <a:t> </a:t>
            </a:r>
            <a:r>
              <a:rPr lang="en-US" sz="1800" b="1" dirty="0" err="1"/>
              <a:t>cả</a:t>
            </a:r>
            <a:r>
              <a:rPr lang="en-US" sz="1800" b="1" dirty="0"/>
              <a:t>. </a:t>
            </a:r>
            <a:r>
              <a:rPr lang="en-US" sz="1800" b="1" dirty="0" err="1"/>
              <a:t>Mẹ</a:t>
            </a:r>
            <a:r>
              <a:rPr lang="en-US" sz="1800" b="1" dirty="0"/>
              <a:t> </a:t>
            </a:r>
            <a:r>
              <a:rPr lang="en-US" sz="1800" b="1" dirty="0" err="1"/>
              <a:t>tôi</a:t>
            </a:r>
            <a:r>
              <a:rPr lang="en-US" sz="1800" b="1" dirty="0"/>
              <a:t> </a:t>
            </a:r>
            <a:r>
              <a:rPr lang="en-US" sz="1800" b="1" dirty="0" err="1"/>
              <a:t>dạy</a:t>
            </a:r>
            <a:r>
              <a:rPr lang="en-US" sz="1800" b="1" dirty="0"/>
              <a:t> </a:t>
            </a:r>
            <a:r>
              <a:rPr lang="en-US" sz="1800" b="1" dirty="0" err="1"/>
              <a:t>rằng</a:t>
            </a:r>
            <a:r>
              <a:rPr lang="en-US" sz="1800" b="1" dirty="0"/>
              <a:t>: Ta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bao</a:t>
            </a:r>
            <a:r>
              <a:rPr lang="en-US" sz="1800" b="1" dirty="0"/>
              <a:t> </a:t>
            </a:r>
            <a:r>
              <a:rPr lang="en-US" sz="1800" b="1" dirty="0" err="1"/>
              <a:t>giờ</a:t>
            </a:r>
            <a:r>
              <a:rPr lang="en-US" sz="1800" b="1" dirty="0"/>
              <a:t> </a:t>
            </a:r>
            <a:r>
              <a:rPr lang="en-US" sz="1800" b="1" dirty="0" err="1"/>
              <a:t>nhận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giúp</a:t>
            </a:r>
            <a:r>
              <a:rPr lang="en-US" sz="1800" b="1" dirty="0"/>
              <a:t> </a:t>
            </a:r>
            <a:r>
              <a:rPr lang="en-US" sz="1800" b="1" dirty="0" err="1"/>
              <a:t>ai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.”</a:t>
            </a:r>
          </a:p>
          <a:p>
            <a:pPr marL="0" indent="449263" algn="just">
              <a:buNone/>
            </a:pP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cảm</a:t>
            </a:r>
            <a:r>
              <a:rPr lang="en-US" sz="1800" b="1" dirty="0"/>
              <a:t> </a:t>
            </a:r>
            <a:r>
              <a:rPr lang="en-US" sz="1800" b="1" dirty="0" err="1"/>
              <a:t>ơn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bước</a:t>
            </a:r>
            <a:r>
              <a:rPr lang="en-US" sz="1800" b="1" dirty="0"/>
              <a:t> </a:t>
            </a:r>
            <a:r>
              <a:rPr lang="en-US" sz="1800" b="1" dirty="0" err="1"/>
              <a:t>đi</a:t>
            </a:r>
            <a:r>
              <a:rPr lang="en-US" sz="1800" b="1" dirty="0"/>
              <a:t>. </a:t>
            </a:r>
            <a:r>
              <a:rPr lang="en-US" sz="1800" b="1" dirty="0" err="1"/>
              <a:t>Lúc</a:t>
            </a:r>
            <a:r>
              <a:rPr lang="en-US" sz="1800" b="1" dirty="0"/>
              <a:t> </a:t>
            </a:r>
            <a:r>
              <a:rPr lang="en-US" sz="1800" b="1" dirty="0" err="1"/>
              <a:t>này</a:t>
            </a:r>
            <a:r>
              <a:rPr lang="en-US" sz="1800" b="1" dirty="0"/>
              <a:t>,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cảm</a:t>
            </a:r>
            <a:r>
              <a:rPr lang="en-US" sz="1800" b="1" dirty="0"/>
              <a:t> </a:t>
            </a:r>
            <a:r>
              <a:rPr lang="en-US" sz="1800" b="1" dirty="0" err="1"/>
              <a:t>thấy</a:t>
            </a:r>
            <a:r>
              <a:rPr lang="en-US" sz="1800" b="1" dirty="0"/>
              <a:t> </a:t>
            </a:r>
            <a:r>
              <a:rPr lang="en-US" sz="1800" b="1" dirty="0" err="1"/>
              <a:t>tự</a:t>
            </a:r>
            <a:r>
              <a:rPr lang="en-US" sz="1800" b="1" dirty="0"/>
              <a:t> tin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mạnh</a:t>
            </a:r>
            <a:r>
              <a:rPr lang="en-US" sz="1800" b="1" dirty="0"/>
              <a:t> </a:t>
            </a:r>
            <a:r>
              <a:rPr lang="en-US" sz="1800" b="1" dirty="0" err="1"/>
              <a:t>mẽ</a:t>
            </a:r>
            <a:r>
              <a:rPr lang="en-US" sz="1800" b="1" dirty="0"/>
              <a:t> </a:t>
            </a:r>
            <a:r>
              <a:rPr lang="en-US" sz="1800" b="1" dirty="0" err="1"/>
              <a:t>hơn</a:t>
            </a:r>
            <a:r>
              <a:rPr lang="en-US" sz="1800" b="1" dirty="0"/>
              <a:t> </a:t>
            </a:r>
            <a:r>
              <a:rPr lang="en-US" sz="1800" b="1" dirty="0" err="1"/>
              <a:t>nhiều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 err="1"/>
              <a:t>Nhiều</a:t>
            </a:r>
            <a:r>
              <a:rPr lang="en-US" sz="1800" b="1" dirty="0"/>
              <a:t> </a:t>
            </a:r>
            <a:r>
              <a:rPr lang="en-US" sz="1800" b="1" dirty="0" err="1"/>
              <a:t>năm</a:t>
            </a:r>
            <a:r>
              <a:rPr lang="en-US" sz="1800" b="1" dirty="0"/>
              <a:t> </a:t>
            </a:r>
            <a:r>
              <a:rPr lang="en-US" sz="1800" b="1" dirty="0" err="1"/>
              <a:t>sau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,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ngày</a:t>
            </a:r>
            <a:r>
              <a:rPr lang="en-US" sz="1800" b="1" dirty="0"/>
              <a:t> </a:t>
            </a:r>
            <a:r>
              <a:rPr lang="en-US" sz="1800" b="1" dirty="0" err="1"/>
              <a:t>nào</a:t>
            </a:r>
            <a:r>
              <a:rPr lang="en-US" sz="1800" b="1" dirty="0"/>
              <a:t> </a:t>
            </a:r>
            <a:r>
              <a:rPr lang="en-US" sz="1800" b="1" dirty="0" err="1"/>
              <a:t>giờ</a:t>
            </a:r>
            <a:r>
              <a:rPr lang="en-US" sz="1800" b="1" dirty="0"/>
              <a:t> </a:t>
            </a:r>
            <a:r>
              <a:rPr lang="en-US" sz="1800" b="1" dirty="0" err="1"/>
              <a:t>mắc</a:t>
            </a:r>
            <a:r>
              <a:rPr lang="en-US" sz="1800" b="1" dirty="0"/>
              <a:t> </a:t>
            </a:r>
            <a:r>
              <a:rPr lang="en-US" sz="1800" b="1" dirty="0" err="1"/>
              <a:t>phải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căn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hiểm</a:t>
            </a:r>
            <a:r>
              <a:rPr lang="en-US" sz="1800" b="1" dirty="0"/>
              <a:t> </a:t>
            </a:r>
            <a:r>
              <a:rPr lang="en-US" sz="1800" b="1" dirty="0" err="1"/>
              <a:t>nghèo</a:t>
            </a:r>
            <a:r>
              <a:rPr lang="en-US" sz="1800" b="1" dirty="0"/>
              <a:t> </a:t>
            </a:r>
            <a:r>
              <a:rPr lang="en-US" sz="1800" b="1" dirty="0" err="1"/>
              <a:t>cần</a:t>
            </a:r>
            <a:r>
              <a:rPr lang="en-US" sz="1800" b="1" dirty="0"/>
              <a:t> </a:t>
            </a:r>
            <a:r>
              <a:rPr lang="en-US" sz="1800" b="1" dirty="0" err="1"/>
              <a:t>có</a:t>
            </a:r>
            <a:r>
              <a:rPr lang="en-US" sz="1800" b="1" dirty="0"/>
              <a:t> </a:t>
            </a:r>
            <a:r>
              <a:rPr lang="en-US" sz="1800" b="1" dirty="0" err="1"/>
              <a:t>chuyên</a:t>
            </a:r>
            <a:r>
              <a:rPr lang="en-US" sz="1800" b="1" dirty="0"/>
              <a:t> </a:t>
            </a:r>
            <a:r>
              <a:rPr lang="en-US" sz="1800" b="1" dirty="0" err="1"/>
              <a:t>gia</a:t>
            </a:r>
            <a:r>
              <a:rPr lang="en-US" sz="1800" b="1" dirty="0"/>
              <a:t> </a:t>
            </a:r>
            <a:r>
              <a:rPr lang="en-US" sz="1800" b="1" dirty="0" err="1"/>
              <a:t>chữa</a:t>
            </a:r>
            <a:r>
              <a:rPr lang="en-US" sz="1800" b="1" dirty="0"/>
              <a:t> </a:t>
            </a:r>
            <a:r>
              <a:rPr lang="en-US" sz="1800" b="1" dirty="0" err="1"/>
              <a:t>trị</a:t>
            </a:r>
            <a:r>
              <a:rPr lang="en-US" sz="1800" b="1" dirty="0"/>
              <a:t>. </a:t>
            </a:r>
            <a:r>
              <a:rPr lang="en-US" sz="1800" b="1" dirty="0" err="1"/>
              <a:t>Vị</a:t>
            </a:r>
            <a:r>
              <a:rPr lang="en-US" sz="1800" b="1" dirty="0"/>
              <a:t> </a:t>
            </a:r>
            <a:r>
              <a:rPr lang="en-US" sz="1800" b="1" dirty="0" err="1"/>
              <a:t>bác</a:t>
            </a:r>
            <a:r>
              <a:rPr lang="en-US" sz="1800" b="1" dirty="0"/>
              <a:t> </a:t>
            </a:r>
            <a:r>
              <a:rPr lang="en-US" sz="1800" b="1" dirty="0" err="1"/>
              <a:t>sĩ</a:t>
            </a:r>
            <a:r>
              <a:rPr lang="en-US" sz="1800" b="1" dirty="0"/>
              <a:t> </a:t>
            </a:r>
            <a:r>
              <a:rPr lang="en-US" sz="1800" b="1" dirty="0" err="1"/>
              <a:t>trưởng</a:t>
            </a:r>
            <a:r>
              <a:rPr lang="en-US" sz="1800" b="1" dirty="0"/>
              <a:t> </a:t>
            </a:r>
            <a:r>
              <a:rPr lang="en-US" sz="1800" b="1" dirty="0" err="1"/>
              <a:t>khoa</a:t>
            </a:r>
            <a:r>
              <a:rPr lang="en-US" sz="1800" b="1" dirty="0"/>
              <a:t> </a:t>
            </a:r>
            <a:r>
              <a:rPr lang="en-US" sz="1800" b="1" dirty="0" err="1"/>
              <a:t>được</a:t>
            </a:r>
            <a:r>
              <a:rPr lang="en-US" sz="1800" b="1" dirty="0"/>
              <a:t> </a:t>
            </a:r>
            <a:r>
              <a:rPr lang="en-US" sz="1800" b="1" dirty="0" err="1"/>
              <a:t>mời</a:t>
            </a:r>
            <a:r>
              <a:rPr lang="en-US" sz="1800" b="1" dirty="0"/>
              <a:t> </a:t>
            </a:r>
            <a:r>
              <a:rPr lang="en-US" sz="1800" b="1" dirty="0" err="1"/>
              <a:t>khám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nhân</a:t>
            </a:r>
            <a:r>
              <a:rPr lang="en-US" sz="1800" b="1" dirty="0"/>
              <a:t> </a:t>
            </a:r>
            <a:r>
              <a:rPr lang="en-US" sz="1800" b="1" dirty="0" err="1"/>
              <a:t>này</a:t>
            </a:r>
            <a:r>
              <a:rPr lang="en-US" sz="1800" b="1" dirty="0"/>
              <a:t>.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biết</a:t>
            </a:r>
            <a:r>
              <a:rPr lang="en-US" sz="1800" b="1" dirty="0"/>
              <a:t> </a:t>
            </a:r>
            <a:r>
              <a:rPr lang="en-US" sz="1800" b="1" dirty="0" err="1"/>
              <a:t>tên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địa</a:t>
            </a:r>
            <a:r>
              <a:rPr lang="en-US" sz="1800" b="1" dirty="0"/>
              <a:t> </a:t>
            </a:r>
            <a:r>
              <a:rPr lang="en-US" sz="1800" b="1" dirty="0" err="1"/>
              <a:t>chỉ</a:t>
            </a:r>
            <a:r>
              <a:rPr lang="en-US" sz="1800" b="1" dirty="0"/>
              <a:t> </a:t>
            </a:r>
            <a:r>
              <a:rPr lang="en-US" sz="1800" b="1" dirty="0" err="1"/>
              <a:t>của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nhân</a:t>
            </a:r>
            <a:r>
              <a:rPr lang="en-US" sz="1800" b="1" dirty="0"/>
              <a:t>,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tia</a:t>
            </a:r>
            <a:r>
              <a:rPr lang="en-US" sz="1800" b="1" dirty="0"/>
              <a:t> </a:t>
            </a:r>
            <a:r>
              <a:rPr lang="en-US" sz="1800" b="1" dirty="0" err="1"/>
              <a:t>sáng</a:t>
            </a:r>
            <a:r>
              <a:rPr lang="en-US" sz="1800" b="1" dirty="0"/>
              <a:t> </a:t>
            </a:r>
            <a:r>
              <a:rPr lang="en-US" sz="1800" b="1" dirty="0" err="1"/>
              <a:t>bỗng</a:t>
            </a:r>
            <a:r>
              <a:rPr lang="en-US" sz="1800" b="1" dirty="0"/>
              <a:t> </a:t>
            </a:r>
            <a:r>
              <a:rPr lang="en-US" sz="1800" b="1" dirty="0" err="1"/>
              <a:t>loé</a:t>
            </a:r>
            <a:r>
              <a:rPr lang="en-US" sz="1800" b="1" dirty="0"/>
              <a:t> </a:t>
            </a:r>
            <a:r>
              <a:rPr lang="en-US" sz="1800" b="1" dirty="0" err="1"/>
              <a:t>lên</a:t>
            </a:r>
            <a:r>
              <a:rPr lang="en-US" sz="1800" b="1" dirty="0"/>
              <a:t> </a:t>
            </a:r>
            <a:r>
              <a:rPr lang="en-US" sz="1800" b="1" dirty="0" err="1"/>
              <a:t>trong</a:t>
            </a:r>
            <a:r>
              <a:rPr lang="en-US" sz="1800" b="1" dirty="0"/>
              <a:t> </a:t>
            </a:r>
            <a:r>
              <a:rPr lang="en-US" sz="1800" b="1" dirty="0" err="1"/>
              <a:t>mắt</a:t>
            </a:r>
            <a:r>
              <a:rPr lang="en-US" sz="1800" b="1" dirty="0"/>
              <a:t> </a:t>
            </a:r>
            <a:r>
              <a:rPr lang="en-US" sz="1800" b="1" dirty="0" err="1"/>
              <a:t>ông</a:t>
            </a:r>
            <a:r>
              <a:rPr lang="en-US" sz="1800" b="1" dirty="0"/>
              <a:t>. </a:t>
            </a:r>
            <a:r>
              <a:rPr lang="en-US" sz="1800" b="1" dirty="0" err="1"/>
              <a:t>Ông</a:t>
            </a:r>
            <a:r>
              <a:rPr lang="en-US" sz="1800" b="1" dirty="0"/>
              <a:t> </a:t>
            </a:r>
            <a:r>
              <a:rPr lang="en-US" sz="1800" b="1" dirty="0" err="1"/>
              <a:t>đứng</a:t>
            </a:r>
            <a:r>
              <a:rPr lang="en-US" sz="1800" b="1" dirty="0"/>
              <a:t> </a:t>
            </a:r>
            <a:r>
              <a:rPr lang="en-US" sz="1800" b="1" dirty="0" err="1"/>
              <a:t>bật</a:t>
            </a:r>
            <a:r>
              <a:rPr lang="en-US" sz="1800" b="1" dirty="0"/>
              <a:t> </a:t>
            </a:r>
            <a:r>
              <a:rPr lang="en-US" sz="1800" b="1" dirty="0" err="1"/>
              <a:t>dậy</a:t>
            </a:r>
            <a:r>
              <a:rPr lang="en-US" sz="1800" b="1" dirty="0"/>
              <a:t> </a:t>
            </a:r>
            <a:r>
              <a:rPr lang="en-US" sz="1800" b="1" dirty="0" err="1"/>
              <a:t>đến</a:t>
            </a:r>
            <a:r>
              <a:rPr lang="en-US" sz="1800" b="1" dirty="0"/>
              <a:t> </a:t>
            </a:r>
            <a:r>
              <a:rPr lang="en-US" sz="1800" b="1" dirty="0" err="1"/>
              <a:t>bên</a:t>
            </a:r>
            <a:r>
              <a:rPr lang="en-US" sz="1800" b="1" dirty="0"/>
              <a:t> </a:t>
            </a:r>
            <a:r>
              <a:rPr lang="en-US" sz="1800" b="1" dirty="0" err="1"/>
              <a:t>giường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nhân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nhận</a:t>
            </a:r>
            <a:r>
              <a:rPr lang="en-US" sz="1800" b="1" dirty="0"/>
              <a:t> </a:t>
            </a:r>
            <a:r>
              <a:rPr lang="en-US" sz="1800" b="1" dirty="0" err="1"/>
              <a:t>ra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ngày</a:t>
            </a:r>
            <a:r>
              <a:rPr lang="en-US" sz="1800" b="1" dirty="0"/>
              <a:t> </a:t>
            </a:r>
            <a:r>
              <a:rPr lang="en-US" sz="1800" b="1" dirty="0" err="1"/>
              <a:t>nào</a:t>
            </a:r>
            <a:r>
              <a:rPr lang="en-US" sz="1800" b="1" dirty="0"/>
              <a:t> </a:t>
            </a:r>
            <a:r>
              <a:rPr lang="en-US" sz="1800" b="1" dirty="0" err="1"/>
              <a:t>ngay</a:t>
            </a:r>
            <a:r>
              <a:rPr lang="en-US" sz="1800" b="1" dirty="0"/>
              <a:t> </a:t>
            </a:r>
            <a:r>
              <a:rPr lang="en-US" sz="1800" b="1" dirty="0" err="1"/>
              <a:t>lập</a:t>
            </a:r>
            <a:r>
              <a:rPr lang="en-US" sz="1800" b="1" dirty="0"/>
              <a:t> </a:t>
            </a:r>
            <a:r>
              <a:rPr lang="en-US" sz="1800" b="1" dirty="0" err="1"/>
              <a:t>tức</a:t>
            </a:r>
            <a:r>
              <a:rPr lang="en-US" sz="1800" b="1" dirty="0"/>
              <a:t>. </a:t>
            </a:r>
            <a:r>
              <a:rPr lang="en-US" sz="1800" b="1" dirty="0" err="1"/>
              <a:t>Ông</a:t>
            </a:r>
            <a:r>
              <a:rPr lang="en-US" sz="1800" b="1" dirty="0"/>
              <a:t> </a:t>
            </a:r>
            <a:r>
              <a:rPr lang="en-US" sz="1800" b="1" dirty="0" err="1"/>
              <a:t>đã</a:t>
            </a:r>
            <a:r>
              <a:rPr lang="en-US" sz="1800" b="1" dirty="0"/>
              <a:t> </a:t>
            </a:r>
            <a:r>
              <a:rPr lang="en-US" sz="1800" b="1" dirty="0" err="1"/>
              <a:t>cố</a:t>
            </a:r>
            <a:r>
              <a:rPr lang="en-US" sz="1800" b="1" dirty="0"/>
              <a:t> </a:t>
            </a:r>
            <a:r>
              <a:rPr lang="en-US" sz="1800" b="1" dirty="0" err="1"/>
              <a:t>gắng</a:t>
            </a:r>
            <a:r>
              <a:rPr lang="en-US" sz="1800" b="1" dirty="0"/>
              <a:t> </a:t>
            </a:r>
            <a:r>
              <a:rPr lang="en-US" sz="1800" b="1" dirty="0" err="1"/>
              <a:t>hết</a:t>
            </a:r>
            <a:r>
              <a:rPr lang="en-US" sz="1800" b="1" dirty="0"/>
              <a:t> </a:t>
            </a:r>
            <a:r>
              <a:rPr lang="en-US" sz="1800" b="1" dirty="0" err="1"/>
              <a:t>sức</a:t>
            </a:r>
            <a:r>
              <a:rPr lang="en-US" sz="1800" b="1" dirty="0"/>
              <a:t> </a:t>
            </a:r>
            <a:r>
              <a:rPr lang="en-US" sz="1800" b="1" dirty="0" err="1"/>
              <a:t>mình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cứu</a:t>
            </a:r>
            <a:r>
              <a:rPr lang="en-US" sz="1800" b="1" dirty="0"/>
              <a:t> </a:t>
            </a:r>
            <a:r>
              <a:rPr lang="en-US" sz="1800" b="1" dirty="0" err="1"/>
              <a:t>chữa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 </a:t>
            </a:r>
            <a:r>
              <a:rPr lang="en-US" sz="1800" b="1" dirty="0" err="1"/>
              <a:t>này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/>
              <a:t> </a:t>
            </a:r>
            <a:r>
              <a:rPr lang="en-US" sz="1800" b="1" dirty="0" err="1"/>
              <a:t>Sau</a:t>
            </a:r>
            <a:r>
              <a:rPr lang="en-US" sz="1800" b="1" dirty="0"/>
              <a:t> </a:t>
            </a:r>
            <a:r>
              <a:rPr lang="en-US" sz="1800" b="1" dirty="0" err="1"/>
              <a:t>thời</a:t>
            </a:r>
            <a:r>
              <a:rPr lang="en-US" sz="1800" b="1" dirty="0"/>
              <a:t> </a:t>
            </a:r>
            <a:r>
              <a:rPr lang="en-US" sz="1800" b="1" dirty="0" err="1"/>
              <a:t>gian</a:t>
            </a:r>
            <a:r>
              <a:rPr lang="en-US" sz="1800" b="1" dirty="0"/>
              <a:t> </a:t>
            </a:r>
            <a:r>
              <a:rPr lang="en-US" sz="1800" b="1" dirty="0" err="1"/>
              <a:t>chữa</a:t>
            </a:r>
            <a:r>
              <a:rPr lang="en-US" sz="1800" b="1" dirty="0"/>
              <a:t> </a:t>
            </a:r>
            <a:r>
              <a:rPr lang="en-US" sz="1800" b="1" dirty="0" err="1"/>
              <a:t>trị</a:t>
            </a:r>
            <a:r>
              <a:rPr lang="en-US" sz="1800" b="1" dirty="0"/>
              <a:t>,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 </a:t>
            </a:r>
            <a:r>
              <a:rPr lang="en-US" sz="1800" b="1" dirty="0" err="1"/>
              <a:t>đã</a:t>
            </a:r>
            <a:r>
              <a:rPr lang="en-US" sz="1800" b="1" dirty="0"/>
              <a:t> </a:t>
            </a:r>
            <a:r>
              <a:rPr lang="en-US" sz="1800" b="1" dirty="0" err="1"/>
              <a:t>khỏi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. </a:t>
            </a:r>
            <a:r>
              <a:rPr lang="en-US" sz="1800" b="1" dirty="0" err="1"/>
              <a:t>Vị</a:t>
            </a:r>
            <a:r>
              <a:rPr lang="en-US" sz="1800" b="1" dirty="0"/>
              <a:t> </a:t>
            </a:r>
            <a:r>
              <a:rPr lang="en-US" sz="1800" b="1" dirty="0" err="1"/>
              <a:t>bác</a:t>
            </a:r>
            <a:r>
              <a:rPr lang="en-US" sz="1800" b="1" dirty="0"/>
              <a:t> </a:t>
            </a:r>
            <a:r>
              <a:rPr lang="en-US" sz="1800" b="1" dirty="0" err="1"/>
              <a:t>sĩ</a:t>
            </a:r>
            <a:r>
              <a:rPr lang="en-US" sz="1800" b="1" dirty="0"/>
              <a:t> </a:t>
            </a:r>
            <a:r>
              <a:rPr lang="en-US" sz="1800" b="1" dirty="0" err="1"/>
              <a:t>yêu</a:t>
            </a:r>
            <a:r>
              <a:rPr lang="en-US" sz="1800" b="1" dirty="0"/>
              <a:t> </a:t>
            </a:r>
            <a:r>
              <a:rPr lang="en-US" sz="1800" b="1" dirty="0" err="1"/>
              <a:t>cầu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viện</a:t>
            </a:r>
            <a:r>
              <a:rPr lang="en-US" sz="1800" b="1" dirty="0"/>
              <a:t> </a:t>
            </a:r>
            <a:r>
              <a:rPr lang="en-US" sz="1800" b="1" dirty="0" err="1"/>
              <a:t>chuyển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ông</a:t>
            </a:r>
            <a:r>
              <a:rPr lang="en-US" sz="1800" b="1" dirty="0"/>
              <a:t> </a:t>
            </a:r>
            <a:r>
              <a:rPr lang="en-US" sz="1800" b="1" dirty="0" err="1"/>
              <a:t>hoá</a:t>
            </a:r>
            <a:r>
              <a:rPr lang="en-US" sz="1800" b="1" dirty="0"/>
              <a:t> </a:t>
            </a:r>
            <a:r>
              <a:rPr lang="en-US" sz="1800" b="1" dirty="0" err="1"/>
              <a:t>đơn</a:t>
            </a:r>
            <a:r>
              <a:rPr lang="en-US" sz="1800" b="1" dirty="0"/>
              <a:t> </a:t>
            </a:r>
            <a:r>
              <a:rPr lang="en-US" sz="1800" b="1" dirty="0" err="1"/>
              <a:t>viện</a:t>
            </a:r>
            <a:r>
              <a:rPr lang="en-US" sz="1800" b="1" dirty="0"/>
              <a:t> </a:t>
            </a:r>
            <a:r>
              <a:rPr lang="en-US" sz="1800" b="1" dirty="0" err="1"/>
              <a:t>phí</a:t>
            </a:r>
            <a:r>
              <a:rPr lang="en-US" sz="1800" b="1" dirty="0"/>
              <a:t> </a:t>
            </a:r>
            <a:r>
              <a:rPr lang="en-US" sz="1800" b="1" dirty="0" err="1"/>
              <a:t>rồi</a:t>
            </a:r>
            <a:r>
              <a:rPr lang="en-US" sz="1800" b="1" dirty="0"/>
              <a:t> </a:t>
            </a:r>
            <a:r>
              <a:rPr lang="en-US" sz="1800" b="1" dirty="0" err="1"/>
              <a:t>viết</a:t>
            </a:r>
            <a:r>
              <a:rPr lang="en-US" sz="1800" b="1" dirty="0"/>
              <a:t> </a:t>
            </a:r>
            <a:r>
              <a:rPr lang="en-US" sz="1800" b="1" dirty="0" err="1"/>
              <a:t>gì</a:t>
            </a:r>
            <a:r>
              <a:rPr lang="en-US" sz="1800" b="1" dirty="0"/>
              <a:t> </a:t>
            </a:r>
            <a:r>
              <a:rPr lang="en-US" sz="1800" b="1" dirty="0" err="1"/>
              <a:t>lên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 </a:t>
            </a:r>
            <a:r>
              <a:rPr lang="en-US" sz="1800" b="1" dirty="0" err="1"/>
              <a:t>trước</a:t>
            </a:r>
            <a:r>
              <a:rPr lang="en-US" sz="1800" b="1" dirty="0"/>
              <a:t>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đưa</a:t>
            </a:r>
            <a:r>
              <a:rPr lang="en-US" sz="1800" b="1" dirty="0"/>
              <a:t> </a:t>
            </a:r>
            <a:r>
              <a:rPr lang="en-US" sz="1800" b="1" dirty="0" err="1"/>
              <a:t>nó</a:t>
            </a:r>
            <a:r>
              <a:rPr lang="en-US" sz="1800" b="1" dirty="0"/>
              <a:t> </a:t>
            </a:r>
            <a:r>
              <a:rPr lang="en-US" sz="1800" b="1" dirty="0" err="1"/>
              <a:t>đến</a:t>
            </a:r>
            <a:r>
              <a:rPr lang="en-US" sz="1800" b="1" dirty="0"/>
              <a:t> </a:t>
            </a:r>
            <a:r>
              <a:rPr lang="en-US" sz="1800" b="1" dirty="0" err="1"/>
              <a:t>tay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.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 lo </a:t>
            </a:r>
            <a:r>
              <a:rPr lang="en-US" sz="1800" b="1" dirty="0" err="1"/>
              <a:t>sợ</a:t>
            </a:r>
            <a:r>
              <a:rPr lang="en-US" sz="1800" b="1" dirty="0"/>
              <a:t>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dám</a:t>
            </a:r>
            <a:r>
              <a:rPr lang="en-US" sz="1800" b="1" dirty="0"/>
              <a:t> </a:t>
            </a:r>
            <a:r>
              <a:rPr lang="en-US" sz="1800" b="1" dirty="0" err="1"/>
              <a:t>mở</a:t>
            </a:r>
            <a:r>
              <a:rPr lang="en-US" sz="1800" b="1" dirty="0"/>
              <a:t> </a:t>
            </a:r>
            <a:r>
              <a:rPr lang="en-US" sz="1800" b="1" dirty="0" err="1"/>
              <a:t>ra</a:t>
            </a:r>
            <a:r>
              <a:rPr lang="en-US" sz="1800" b="1" dirty="0"/>
              <a:t> </a:t>
            </a:r>
            <a:r>
              <a:rPr lang="en-US" sz="1800" b="1" dirty="0" err="1"/>
              <a:t>vì</a:t>
            </a:r>
            <a:r>
              <a:rPr lang="en-US" sz="1800" b="1" dirty="0"/>
              <a:t> </a:t>
            </a:r>
            <a:r>
              <a:rPr lang="en-US" sz="1800" b="1" dirty="0" err="1"/>
              <a:t>biết</a:t>
            </a:r>
            <a:r>
              <a:rPr lang="en-US" sz="1800" b="1" dirty="0"/>
              <a:t> </a:t>
            </a:r>
            <a:r>
              <a:rPr lang="en-US" sz="1800" b="1" dirty="0" err="1"/>
              <a:t>rằng</a:t>
            </a:r>
            <a:r>
              <a:rPr lang="en-US" sz="1800" b="1" dirty="0"/>
              <a:t> </a:t>
            </a:r>
            <a:r>
              <a:rPr lang="en-US" sz="1800" b="1" dirty="0" err="1"/>
              <a:t>số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 </a:t>
            </a:r>
            <a:r>
              <a:rPr lang="en-US" sz="1800" b="1" dirty="0" err="1"/>
              <a:t>phải</a:t>
            </a:r>
            <a:r>
              <a:rPr lang="en-US" sz="1800" b="1" dirty="0"/>
              <a:t> </a:t>
            </a:r>
            <a:r>
              <a:rPr lang="en-US" sz="1800" b="1" dirty="0" err="1"/>
              <a:t>trả</a:t>
            </a:r>
            <a:r>
              <a:rPr lang="en-US" sz="1800" b="1" dirty="0"/>
              <a:t> </a:t>
            </a:r>
            <a:r>
              <a:rPr lang="en-US" sz="1800" b="1" dirty="0" err="1"/>
              <a:t>là</a:t>
            </a:r>
            <a:r>
              <a:rPr lang="en-US" sz="1800" b="1" dirty="0"/>
              <a:t> </a:t>
            </a:r>
            <a:r>
              <a:rPr lang="en-US" sz="1800" b="1" dirty="0" err="1"/>
              <a:t>rất</a:t>
            </a:r>
            <a:r>
              <a:rPr lang="en-US" sz="1800" b="1" dirty="0"/>
              <a:t> </a:t>
            </a:r>
            <a:r>
              <a:rPr lang="en-US" sz="1800" b="1" dirty="0" err="1"/>
              <a:t>lớn</a:t>
            </a:r>
            <a:r>
              <a:rPr lang="en-US" sz="1800" b="1" dirty="0"/>
              <a:t> </a:t>
            </a:r>
            <a:r>
              <a:rPr lang="en-US" sz="1800" b="1" dirty="0" err="1"/>
              <a:t>mà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thì</a:t>
            </a:r>
            <a:r>
              <a:rPr lang="en-US" sz="1800" b="1" dirty="0"/>
              <a:t>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có</a:t>
            </a:r>
            <a:r>
              <a:rPr lang="en-US" sz="1800" b="1" dirty="0"/>
              <a:t> </a:t>
            </a:r>
            <a:r>
              <a:rPr lang="en-US" sz="1800" b="1" dirty="0" err="1"/>
              <a:t>đủ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 err="1"/>
              <a:t>Cuối</a:t>
            </a:r>
            <a:r>
              <a:rPr lang="en-US" sz="1800" b="1" dirty="0"/>
              <a:t> </a:t>
            </a:r>
            <a:r>
              <a:rPr lang="en-US" sz="1800" b="1" dirty="0" err="1"/>
              <a:t>cùng</a:t>
            </a:r>
            <a:r>
              <a:rPr lang="en-US" sz="1800" b="1" dirty="0"/>
              <a:t> </a:t>
            </a:r>
            <a:r>
              <a:rPr lang="en-US" sz="1800" b="1" dirty="0" err="1"/>
              <a:t>lấy</a:t>
            </a:r>
            <a:r>
              <a:rPr lang="en-US" sz="1800" b="1" dirty="0"/>
              <a:t> </a:t>
            </a:r>
            <a:r>
              <a:rPr lang="en-US" sz="1800" b="1" dirty="0" err="1"/>
              <a:t>hết</a:t>
            </a:r>
            <a:r>
              <a:rPr lang="en-US" sz="1800" b="1" dirty="0"/>
              <a:t> can </a:t>
            </a:r>
            <a:r>
              <a:rPr lang="en-US" sz="1800" b="1" dirty="0" err="1"/>
              <a:t>đảm</a:t>
            </a:r>
            <a:r>
              <a:rPr lang="en-US" sz="1800" b="1" dirty="0"/>
              <a:t> </a:t>
            </a:r>
            <a:r>
              <a:rPr lang="en-US" sz="1800" b="1" dirty="0" err="1"/>
              <a:t>nhìn</a:t>
            </a:r>
            <a:r>
              <a:rPr lang="en-US" sz="1800" b="1" dirty="0"/>
              <a:t> </a:t>
            </a:r>
            <a:r>
              <a:rPr lang="en-US" sz="1800" b="1" dirty="0" err="1"/>
              <a:t>vào</a:t>
            </a:r>
            <a:r>
              <a:rPr lang="en-US" sz="1800" b="1" dirty="0"/>
              <a:t> </a:t>
            </a:r>
            <a:r>
              <a:rPr lang="en-US" sz="1800" b="1" dirty="0" err="1"/>
              <a:t>tờ</a:t>
            </a:r>
            <a:r>
              <a:rPr lang="en-US" sz="1800" b="1" dirty="0"/>
              <a:t> </a:t>
            </a:r>
            <a:r>
              <a:rPr lang="en-US" sz="1800" b="1" dirty="0" err="1"/>
              <a:t>hoá</a:t>
            </a:r>
            <a:r>
              <a:rPr lang="en-US" sz="1800" b="1" dirty="0"/>
              <a:t> </a:t>
            </a:r>
            <a:r>
              <a:rPr lang="en-US" sz="1800" b="1" dirty="0" err="1"/>
              <a:t>đơn</a:t>
            </a:r>
            <a:r>
              <a:rPr lang="en-US" sz="1800" b="1" dirty="0"/>
              <a:t>,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chú</a:t>
            </a:r>
            <a:r>
              <a:rPr lang="en-US" sz="1800" b="1" dirty="0"/>
              <a:t> ý </a:t>
            </a:r>
            <a:r>
              <a:rPr lang="en-US" sz="1800" b="1" dirty="0" err="1"/>
              <a:t>ngay</a:t>
            </a:r>
            <a:r>
              <a:rPr lang="en-US" sz="1800" b="1" dirty="0"/>
              <a:t> </a:t>
            </a:r>
            <a:r>
              <a:rPr lang="en-US" sz="1800" b="1" dirty="0" err="1"/>
              <a:t>dòng</a:t>
            </a:r>
            <a:r>
              <a:rPr lang="en-US" sz="1800" b="1" dirty="0"/>
              <a:t> </a:t>
            </a:r>
            <a:r>
              <a:rPr lang="en-US" sz="1800" b="1" dirty="0" err="1"/>
              <a:t>chữ</a:t>
            </a:r>
            <a:r>
              <a:rPr lang="en-US" sz="1800" b="1" dirty="0"/>
              <a:t>:</a:t>
            </a:r>
          </a:p>
          <a:p>
            <a:pPr marL="0" indent="449263" algn="just">
              <a:buNone/>
            </a:pPr>
            <a:r>
              <a:rPr lang="en-US" sz="1800" b="1" dirty="0"/>
              <a:t>“</a:t>
            </a:r>
            <a:r>
              <a:rPr lang="en-US" sz="1800" b="1" i="1" dirty="0" err="1"/>
              <a:t>Đã</a:t>
            </a:r>
            <a:r>
              <a:rPr lang="en-US" sz="1800" b="1" i="1" dirty="0"/>
              <a:t> </a:t>
            </a:r>
            <a:r>
              <a:rPr lang="en-US" sz="1800" b="1" i="1" dirty="0" err="1"/>
              <a:t>thanh</a:t>
            </a:r>
            <a:r>
              <a:rPr lang="en-US" sz="1800" b="1" i="1" dirty="0"/>
              <a:t> </a:t>
            </a:r>
            <a:r>
              <a:rPr lang="en-US" sz="1800" b="1" i="1" dirty="0" err="1"/>
              <a:t>toán</a:t>
            </a:r>
            <a:r>
              <a:rPr lang="en-US" sz="1800" b="1" i="1" dirty="0"/>
              <a:t> </a:t>
            </a:r>
            <a:r>
              <a:rPr lang="en-US" sz="1800" b="1" i="1" dirty="0" err="1"/>
              <a:t>bằng</a:t>
            </a:r>
            <a:r>
              <a:rPr lang="en-US" sz="1800" b="1" i="1" dirty="0"/>
              <a:t> </a:t>
            </a:r>
            <a:r>
              <a:rPr lang="en-US" sz="1800" b="1" i="1" dirty="0" err="1"/>
              <a:t>một</a:t>
            </a:r>
            <a:r>
              <a:rPr lang="en-US" sz="1800" b="1" i="1" dirty="0"/>
              <a:t> </a:t>
            </a:r>
            <a:r>
              <a:rPr lang="en-US" sz="1800" b="1" i="1" dirty="0" err="1"/>
              <a:t>ly</a:t>
            </a:r>
            <a:r>
              <a:rPr lang="en-US" sz="1800" b="1" i="1" dirty="0"/>
              <a:t> </a:t>
            </a:r>
            <a:r>
              <a:rPr lang="en-US" sz="1800" b="1" i="1" dirty="0" err="1"/>
              <a:t>sữa</a:t>
            </a:r>
            <a:r>
              <a:rPr lang="en-US" sz="1800" b="1" i="1" dirty="0"/>
              <a:t>. </a:t>
            </a:r>
            <a:r>
              <a:rPr lang="en-US" sz="1800" b="1" i="1" dirty="0" err="1"/>
              <a:t>Ký</a:t>
            </a:r>
            <a:r>
              <a:rPr lang="en-US" sz="1800" b="1" i="1" dirty="0"/>
              <a:t> </a:t>
            </a:r>
            <a:r>
              <a:rPr lang="en-US" sz="1800" b="1" i="1" dirty="0" err="1"/>
              <a:t>tên</a:t>
            </a:r>
            <a:r>
              <a:rPr lang="en-US" sz="1800" b="1" i="1" dirty="0"/>
              <a:t>.”</a:t>
            </a:r>
            <a:endParaRPr lang="en-US" sz="1800" b="1" dirty="0"/>
          </a:p>
          <a:p>
            <a:pPr marL="0" indent="449263" algn="just">
              <a:buNone/>
            </a:pPr>
            <a:r>
              <a:rPr lang="en-US" sz="1800" b="1" dirty="0"/>
              <a:t> </a:t>
            </a:r>
            <a:r>
              <a:rPr lang="en-US" sz="1800" b="1" dirty="0" smtClean="0"/>
              <a:t>                                                                                                    </a:t>
            </a:r>
            <a:r>
              <a:rPr lang="en-US" sz="1800" b="1" dirty="0"/>
              <a:t>Theo PHÙ SA ĐỎ</a:t>
            </a:r>
            <a:endParaRPr lang="en-US" sz="1600" b="1" dirty="0"/>
          </a:p>
          <a:p>
            <a:pPr marL="0" indent="449263" algn="just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387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268760"/>
            <a:ext cx="7572428" cy="40073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>
                <a:solidFill>
                  <a:srgbClr val="FF0000"/>
                </a:solidFill>
              </a:rPr>
              <a:t>2</a:t>
            </a:r>
            <a:r>
              <a:rPr lang="en-US" sz="2400" b="1" smtClean="0">
                <a:solidFill>
                  <a:srgbClr val="FF0000"/>
                </a:solidFill>
              </a:rPr>
              <a:t>. Chi tiết cho thấy vị bác sĩ rất bất ngờ khi nhớ lại câu chuyện trước đây: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smtClean="0"/>
              <a:t>	a. Ông đã khóc vì cảm động.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smtClean="0"/>
              <a:t>	b. Ông coi cô gái như những bệnh nhân khác.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smtClean="0"/>
              <a:t>	c. Khi biết tên và địa chỉ của bệnh nhân, một tia sáng bỗng lóe trong mắt ông. Ông đứng bật dậy đến bên giường bệnh nhân.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smtClean="0"/>
              <a:t>	d. Ông rất vui vì bây giờ cô bé đã là một thiếu nữ xinh đẹp, khỏe mạnh.</a:t>
            </a:r>
          </a:p>
        </p:txBody>
      </p:sp>
      <p:sp>
        <p:nvSpPr>
          <p:cNvPr id="4" name="Oval 3"/>
          <p:cNvSpPr/>
          <p:nvPr/>
        </p:nvSpPr>
        <p:spPr>
          <a:xfrm>
            <a:off x="-2312" y="2636912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1</a:t>
            </a:r>
            <a:endParaRPr lang="en-US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83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en-US" sz="4000" b="1" dirty="0" err="1" smtClean="0"/>
              <a:t>Một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ly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sữa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8729634" cy="6072206"/>
          </a:xfrm>
        </p:spPr>
        <p:txBody>
          <a:bodyPr>
            <a:noAutofit/>
          </a:bodyPr>
          <a:lstStyle/>
          <a:p>
            <a:pPr marL="0" indent="449263" algn="just">
              <a:buNone/>
            </a:pPr>
            <a:r>
              <a:rPr lang="en-US" sz="1800" b="1" dirty="0" err="1" smtClean="0"/>
              <a:t>Trưa</a:t>
            </a:r>
            <a:r>
              <a:rPr lang="en-US" sz="1800" b="1" dirty="0" smtClean="0"/>
              <a:t> </a:t>
            </a:r>
            <a:r>
              <a:rPr lang="en-US" sz="1800" b="1" dirty="0" err="1"/>
              <a:t>hôm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,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nghèo</a:t>
            </a:r>
            <a:r>
              <a:rPr lang="en-US" sz="1800" b="1" dirty="0"/>
              <a:t> </a:t>
            </a:r>
            <a:r>
              <a:rPr lang="en-US" sz="1800" b="1" dirty="0" err="1"/>
              <a:t>bán</a:t>
            </a:r>
            <a:r>
              <a:rPr lang="en-US" sz="1800" b="1" dirty="0"/>
              <a:t> </a:t>
            </a:r>
            <a:r>
              <a:rPr lang="en-US" sz="1800" b="1" dirty="0" err="1"/>
              <a:t>hàng</a:t>
            </a:r>
            <a:r>
              <a:rPr lang="en-US" sz="1800" b="1" dirty="0"/>
              <a:t> </a:t>
            </a:r>
            <a:r>
              <a:rPr lang="en-US" sz="1800" b="1" dirty="0" err="1"/>
              <a:t>rong</a:t>
            </a:r>
            <a:r>
              <a:rPr lang="en-US" sz="1800" b="1" dirty="0"/>
              <a:t> ở </a:t>
            </a:r>
            <a:r>
              <a:rPr lang="en-US" sz="1800" b="1" dirty="0" err="1"/>
              <a:t>các</a:t>
            </a:r>
            <a:r>
              <a:rPr lang="en-US" sz="1800" b="1" dirty="0"/>
              <a:t> </a:t>
            </a:r>
            <a:r>
              <a:rPr lang="en-US" sz="1800" b="1" dirty="0" err="1"/>
              <a:t>khu</a:t>
            </a:r>
            <a:r>
              <a:rPr lang="en-US" sz="1800" b="1" dirty="0"/>
              <a:t> </a:t>
            </a:r>
            <a:r>
              <a:rPr lang="en-US" sz="1800" b="1" dirty="0" err="1"/>
              <a:t>nhà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kiếm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 </a:t>
            </a:r>
            <a:r>
              <a:rPr lang="en-US" sz="1800" b="1" dirty="0" err="1"/>
              <a:t>đi</a:t>
            </a:r>
            <a:r>
              <a:rPr lang="en-US" sz="1800" b="1" dirty="0"/>
              <a:t> </a:t>
            </a:r>
            <a:r>
              <a:rPr lang="en-US" sz="1800" b="1" dirty="0" err="1"/>
              <a:t>học</a:t>
            </a:r>
            <a:r>
              <a:rPr lang="en-US" sz="1800" b="1" dirty="0"/>
              <a:t>. </a:t>
            </a:r>
            <a:r>
              <a:rPr lang="en-US" sz="1800" b="1" dirty="0" err="1"/>
              <a:t>Bụng</a:t>
            </a:r>
            <a:r>
              <a:rPr lang="en-US" sz="1800" b="1" dirty="0"/>
              <a:t> </a:t>
            </a:r>
            <a:r>
              <a:rPr lang="en-US" sz="1800" b="1" dirty="0" err="1"/>
              <a:t>đói</a:t>
            </a:r>
            <a:r>
              <a:rPr lang="en-US" sz="1800" b="1" dirty="0"/>
              <a:t> </a:t>
            </a:r>
            <a:r>
              <a:rPr lang="en-US" sz="1800" b="1" dirty="0" err="1"/>
              <a:t>cồn</a:t>
            </a:r>
            <a:r>
              <a:rPr lang="en-US" sz="1800" b="1" dirty="0"/>
              <a:t> </a:t>
            </a:r>
            <a:r>
              <a:rPr lang="en-US" sz="1800" b="1" dirty="0" err="1"/>
              <a:t>cào</a:t>
            </a:r>
            <a:r>
              <a:rPr lang="en-US" sz="1800" b="1" dirty="0"/>
              <a:t> </a:t>
            </a:r>
            <a:r>
              <a:rPr lang="en-US" sz="1800" b="1" dirty="0" err="1"/>
              <a:t>mà</a:t>
            </a:r>
            <a:r>
              <a:rPr lang="en-US" sz="1800" b="1" dirty="0"/>
              <a:t> </a:t>
            </a:r>
            <a:r>
              <a:rPr lang="en-US" sz="1800" b="1" dirty="0" err="1"/>
              <a:t>lục</a:t>
            </a:r>
            <a:r>
              <a:rPr lang="en-US" sz="1800" b="1" dirty="0"/>
              <a:t> </a:t>
            </a:r>
            <a:r>
              <a:rPr lang="en-US" sz="1800" b="1" dirty="0" err="1"/>
              <a:t>túi</a:t>
            </a:r>
            <a:r>
              <a:rPr lang="en-US" sz="1800" b="1" dirty="0"/>
              <a:t> </a:t>
            </a:r>
            <a:r>
              <a:rPr lang="en-US" sz="1800" b="1" dirty="0" err="1"/>
              <a:t>chỉ</a:t>
            </a:r>
            <a:r>
              <a:rPr lang="en-US" sz="1800" b="1" dirty="0"/>
              <a:t> </a:t>
            </a:r>
            <a:r>
              <a:rPr lang="en-US" sz="1800" b="1" dirty="0" err="1"/>
              <a:t>còn</a:t>
            </a:r>
            <a:r>
              <a:rPr lang="en-US" sz="1800" b="1" dirty="0"/>
              <a:t> </a:t>
            </a:r>
            <a:r>
              <a:rPr lang="en-US" sz="1800" b="1" dirty="0" err="1"/>
              <a:t>mấy</a:t>
            </a:r>
            <a:r>
              <a:rPr lang="en-US" sz="1800" b="1" dirty="0"/>
              <a:t> </a:t>
            </a:r>
            <a:r>
              <a:rPr lang="en-US" sz="1800" b="1" dirty="0" err="1"/>
              <a:t>nghìn</a:t>
            </a:r>
            <a:r>
              <a:rPr lang="en-US" sz="1800" b="1" dirty="0"/>
              <a:t> </a:t>
            </a:r>
            <a:r>
              <a:rPr lang="en-US" sz="1800" b="1" dirty="0" err="1"/>
              <a:t>đồng</a:t>
            </a:r>
            <a:r>
              <a:rPr lang="en-US" sz="1800" b="1" dirty="0"/>
              <a:t> </a:t>
            </a:r>
            <a:r>
              <a:rPr lang="en-US" sz="1800" b="1" dirty="0" err="1"/>
              <a:t>ít</a:t>
            </a:r>
            <a:r>
              <a:rPr lang="en-US" sz="1800" b="1" dirty="0"/>
              <a:t> </a:t>
            </a:r>
            <a:r>
              <a:rPr lang="en-US" sz="1800" b="1" dirty="0" err="1"/>
              <a:t>ỏi</a:t>
            </a:r>
            <a:r>
              <a:rPr lang="en-US" sz="1800" b="1" dirty="0"/>
              <a:t>, </a:t>
            </a:r>
            <a:r>
              <a:rPr lang="en-US" sz="1800" b="1" dirty="0" err="1">
                <a:solidFill>
                  <a:srgbClr val="FF0000"/>
                </a:solidFill>
              </a:rPr>
              <a:t>cậu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liều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xin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một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bữa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ăn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/>
              <a:t>của</a:t>
            </a:r>
            <a:r>
              <a:rPr lang="en-US" sz="1800" b="1" dirty="0"/>
              <a:t> </a:t>
            </a:r>
            <a:r>
              <a:rPr lang="en-US" sz="1800" b="1" dirty="0" err="1"/>
              <a:t>gia</a:t>
            </a:r>
            <a:r>
              <a:rPr lang="en-US" sz="1800" b="1" dirty="0"/>
              <a:t> </a:t>
            </a:r>
            <a:r>
              <a:rPr lang="en-US" sz="1800" b="1" dirty="0" err="1"/>
              <a:t>đình</a:t>
            </a:r>
            <a:r>
              <a:rPr lang="en-US" sz="1800" b="1" dirty="0"/>
              <a:t> </a:t>
            </a:r>
            <a:r>
              <a:rPr lang="en-US" sz="1800" b="1" dirty="0" err="1"/>
              <a:t>gần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 </a:t>
            </a:r>
            <a:r>
              <a:rPr lang="en-US" sz="1800" b="1" dirty="0" err="1"/>
              <a:t>nhưng</a:t>
            </a: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giật</a:t>
            </a:r>
            <a:r>
              <a:rPr lang="en-US" sz="1800" b="1" dirty="0"/>
              <a:t> </a:t>
            </a:r>
            <a:r>
              <a:rPr lang="en-US" sz="1800" b="1" dirty="0" err="1"/>
              <a:t>mình</a:t>
            </a:r>
            <a:r>
              <a:rPr lang="en-US" sz="1800" b="1" dirty="0"/>
              <a:t> </a:t>
            </a:r>
            <a:r>
              <a:rPr lang="en-US" sz="1800" b="1" dirty="0" err="1"/>
              <a:t>xấu</a:t>
            </a:r>
            <a:r>
              <a:rPr lang="en-US" sz="1800" b="1" dirty="0"/>
              <a:t> </a:t>
            </a:r>
            <a:r>
              <a:rPr lang="en-US" sz="1800" b="1" dirty="0" err="1"/>
              <a:t>hổ</a:t>
            </a:r>
            <a:r>
              <a:rPr lang="en-US" sz="1800" b="1" dirty="0"/>
              <a:t>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thấy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mở</a:t>
            </a:r>
            <a:r>
              <a:rPr lang="en-US" sz="1800" b="1" dirty="0"/>
              <a:t> </a:t>
            </a:r>
            <a:r>
              <a:rPr lang="en-US" sz="1800" b="1" dirty="0" err="1"/>
              <a:t>cửa</a:t>
            </a:r>
            <a:r>
              <a:rPr lang="en-US" sz="1800" b="1" dirty="0"/>
              <a:t>.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đành</a:t>
            </a:r>
            <a:r>
              <a:rPr lang="en-US" sz="1800" b="1" dirty="0"/>
              <a:t> </a:t>
            </a:r>
            <a:r>
              <a:rPr lang="en-US" sz="1800" b="1" dirty="0" err="1"/>
              <a:t>xin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ly</a:t>
            </a:r>
            <a:r>
              <a:rPr lang="en-US" sz="1800" b="1" dirty="0"/>
              <a:t> </a:t>
            </a:r>
            <a:r>
              <a:rPr lang="en-US" sz="1800" b="1" dirty="0" err="1"/>
              <a:t>nước</a:t>
            </a:r>
            <a:r>
              <a:rPr lang="en-US" sz="1800" b="1" dirty="0"/>
              <a:t> </a:t>
            </a:r>
            <a:r>
              <a:rPr lang="en-US" sz="1800" b="1" dirty="0" err="1"/>
              <a:t>uống</a:t>
            </a:r>
            <a:r>
              <a:rPr lang="en-US" sz="1800" b="1" dirty="0"/>
              <a:t> </a:t>
            </a:r>
            <a:r>
              <a:rPr lang="en-US" sz="1800" b="1" dirty="0" err="1"/>
              <a:t>thay</a:t>
            </a:r>
            <a:r>
              <a:rPr lang="en-US" sz="1800" b="1" dirty="0"/>
              <a:t> </a:t>
            </a:r>
            <a:r>
              <a:rPr lang="en-US" sz="1800" b="1" dirty="0" err="1"/>
              <a:t>vì</a:t>
            </a:r>
            <a:r>
              <a:rPr lang="en-US" sz="1800" b="1" dirty="0"/>
              <a:t> </a:t>
            </a:r>
            <a:r>
              <a:rPr lang="en-US" sz="1800" b="1" dirty="0" err="1"/>
              <a:t>chút</a:t>
            </a:r>
            <a:r>
              <a:rPr lang="en-US" sz="1800" b="1" dirty="0"/>
              <a:t> </a:t>
            </a:r>
            <a:r>
              <a:rPr lang="en-US" sz="1800" b="1" dirty="0" err="1"/>
              <a:t>gì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ăn</a:t>
            </a:r>
            <a:r>
              <a:rPr lang="en-US" sz="1800" b="1" dirty="0"/>
              <a:t>. </a:t>
            </a:r>
            <a:r>
              <a:rPr lang="en-US" sz="1800" b="1" dirty="0" err="1"/>
              <a:t>Vì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trông</a:t>
            </a: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có</a:t>
            </a:r>
            <a:r>
              <a:rPr lang="en-US" sz="1800" b="1" dirty="0"/>
              <a:t> </a:t>
            </a:r>
            <a:r>
              <a:rPr lang="en-US" sz="1800" b="1" dirty="0" err="1"/>
              <a:t>vẻ</a:t>
            </a:r>
            <a:r>
              <a:rPr lang="en-US" sz="1800" b="1" dirty="0"/>
              <a:t> </a:t>
            </a:r>
            <a:r>
              <a:rPr lang="en-US" sz="1800" b="1" dirty="0" err="1"/>
              <a:t>đang</a:t>
            </a:r>
            <a:r>
              <a:rPr lang="en-US" sz="1800" b="1" dirty="0"/>
              <a:t> </a:t>
            </a:r>
            <a:r>
              <a:rPr lang="en-US" sz="1800" b="1" dirty="0" err="1"/>
              <a:t>đói</a:t>
            </a:r>
            <a:r>
              <a:rPr lang="en-US" sz="1800" b="1" dirty="0"/>
              <a:t> </a:t>
            </a:r>
            <a:r>
              <a:rPr lang="en-US" sz="1800" b="1" dirty="0" err="1"/>
              <a:t>nên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bưng</a:t>
            </a:r>
            <a:r>
              <a:rPr lang="en-US" sz="1800" b="1" dirty="0"/>
              <a:t> </a:t>
            </a:r>
            <a:r>
              <a:rPr lang="en-US" sz="1800" b="1" dirty="0" err="1"/>
              <a:t>ra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ly</a:t>
            </a:r>
            <a:r>
              <a:rPr lang="en-US" sz="1800" b="1" dirty="0"/>
              <a:t> </a:t>
            </a:r>
            <a:r>
              <a:rPr lang="en-US" sz="1800" b="1" dirty="0" err="1"/>
              <a:t>sữa</a:t>
            </a:r>
            <a:r>
              <a:rPr lang="en-US" sz="1800" b="1" dirty="0"/>
              <a:t> </a:t>
            </a:r>
            <a:r>
              <a:rPr lang="en-US" sz="1800" b="1" dirty="0" err="1"/>
              <a:t>lớn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/>
              <a:t>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uống</a:t>
            </a:r>
            <a:r>
              <a:rPr lang="en-US" sz="1800" b="1" dirty="0"/>
              <a:t> </a:t>
            </a:r>
            <a:r>
              <a:rPr lang="en-US" sz="1800" b="1" dirty="0" err="1"/>
              <a:t>xong</a:t>
            </a:r>
            <a:r>
              <a:rPr lang="en-US" sz="1800" b="1" dirty="0"/>
              <a:t> </a:t>
            </a:r>
            <a:r>
              <a:rPr lang="en-US" sz="1800" b="1" dirty="0" err="1"/>
              <a:t>bèn</a:t>
            </a:r>
            <a:r>
              <a:rPr lang="en-US" sz="1800" b="1" dirty="0"/>
              <a:t> </a:t>
            </a:r>
            <a:r>
              <a:rPr lang="en-US" sz="1800" b="1" dirty="0" err="1"/>
              <a:t>hỏi</a:t>
            </a:r>
            <a:r>
              <a:rPr lang="en-US" sz="1800" b="1" dirty="0"/>
              <a:t>: “ </a:t>
            </a:r>
            <a:r>
              <a:rPr lang="en-US" sz="1800" b="1" dirty="0" err="1"/>
              <a:t>Tôi</a:t>
            </a:r>
            <a:r>
              <a:rPr lang="en-US" sz="1800" b="1" dirty="0"/>
              <a:t> </a:t>
            </a:r>
            <a:r>
              <a:rPr lang="en-US" sz="1800" b="1" dirty="0" err="1"/>
              <a:t>nợ</a:t>
            </a:r>
            <a:r>
              <a:rPr lang="en-US" sz="1800" b="1" dirty="0"/>
              <a:t> </a:t>
            </a:r>
            <a:r>
              <a:rPr lang="en-US" sz="1800" b="1" dirty="0" err="1"/>
              <a:t>bạn</a:t>
            </a:r>
            <a:r>
              <a:rPr lang="en-US" sz="1800" b="1" dirty="0"/>
              <a:t> </a:t>
            </a:r>
            <a:r>
              <a:rPr lang="en-US" sz="1800" b="1" dirty="0" err="1"/>
              <a:t>bao</a:t>
            </a:r>
            <a:r>
              <a:rPr lang="en-US" sz="1800" b="1" dirty="0"/>
              <a:t> </a:t>
            </a:r>
            <a:r>
              <a:rPr lang="en-US" sz="1800" b="1" dirty="0" err="1"/>
              <a:t>nhiêu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?”</a:t>
            </a:r>
          </a:p>
          <a:p>
            <a:pPr marL="0" indent="449263" algn="just">
              <a:buNone/>
            </a:pPr>
            <a:r>
              <a:rPr lang="en-US" sz="1800" b="1" dirty="0"/>
              <a:t> “</a:t>
            </a:r>
            <a:r>
              <a:rPr lang="en-US" sz="1800" b="1" dirty="0" err="1"/>
              <a:t>Bạn</a:t>
            </a:r>
            <a:r>
              <a:rPr lang="en-US" sz="1800" b="1" dirty="0"/>
              <a:t>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nợ</a:t>
            </a:r>
            <a:r>
              <a:rPr lang="en-US" sz="1800" b="1" dirty="0"/>
              <a:t> </a:t>
            </a:r>
            <a:r>
              <a:rPr lang="en-US" sz="1800" b="1" dirty="0" err="1"/>
              <a:t>tôi</a:t>
            </a:r>
            <a:r>
              <a:rPr lang="en-US" sz="1800" b="1" dirty="0"/>
              <a:t> </a:t>
            </a:r>
            <a:r>
              <a:rPr lang="en-US" sz="1800" b="1" dirty="0" err="1"/>
              <a:t>bao</a:t>
            </a:r>
            <a:r>
              <a:rPr lang="en-US" sz="1800" b="1" dirty="0"/>
              <a:t> </a:t>
            </a:r>
            <a:r>
              <a:rPr lang="en-US" sz="1800" b="1" dirty="0" err="1"/>
              <a:t>nhiêu</a:t>
            </a:r>
            <a:r>
              <a:rPr lang="en-US" sz="1800" b="1" dirty="0"/>
              <a:t> </a:t>
            </a:r>
            <a:r>
              <a:rPr lang="en-US" sz="1800" b="1" dirty="0" err="1"/>
              <a:t>cả</a:t>
            </a:r>
            <a:r>
              <a:rPr lang="en-US" sz="1800" b="1" dirty="0"/>
              <a:t>. </a:t>
            </a:r>
            <a:r>
              <a:rPr lang="en-US" sz="1800" b="1" dirty="0" err="1"/>
              <a:t>Mẹ</a:t>
            </a:r>
            <a:r>
              <a:rPr lang="en-US" sz="1800" b="1" dirty="0"/>
              <a:t> </a:t>
            </a:r>
            <a:r>
              <a:rPr lang="en-US" sz="1800" b="1" dirty="0" err="1"/>
              <a:t>tôi</a:t>
            </a:r>
            <a:r>
              <a:rPr lang="en-US" sz="1800" b="1" dirty="0"/>
              <a:t> </a:t>
            </a:r>
            <a:r>
              <a:rPr lang="en-US" sz="1800" b="1" dirty="0" err="1"/>
              <a:t>dạy</a:t>
            </a:r>
            <a:r>
              <a:rPr lang="en-US" sz="1800" b="1" dirty="0"/>
              <a:t> </a:t>
            </a:r>
            <a:r>
              <a:rPr lang="en-US" sz="1800" b="1" dirty="0" err="1"/>
              <a:t>rằng</a:t>
            </a:r>
            <a:r>
              <a:rPr lang="en-US" sz="1800" b="1" dirty="0"/>
              <a:t>: Ta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bao</a:t>
            </a:r>
            <a:r>
              <a:rPr lang="en-US" sz="1800" b="1" dirty="0"/>
              <a:t> </a:t>
            </a:r>
            <a:r>
              <a:rPr lang="en-US" sz="1800" b="1" dirty="0" err="1"/>
              <a:t>giờ</a:t>
            </a:r>
            <a:r>
              <a:rPr lang="en-US" sz="1800" b="1" dirty="0"/>
              <a:t> </a:t>
            </a:r>
            <a:r>
              <a:rPr lang="en-US" sz="1800" b="1" dirty="0" err="1"/>
              <a:t>nhận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giúp</a:t>
            </a:r>
            <a:r>
              <a:rPr lang="en-US" sz="1800" b="1" dirty="0"/>
              <a:t> </a:t>
            </a:r>
            <a:r>
              <a:rPr lang="en-US" sz="1800" b="1" dirty="0" err="1"/>
              <a:t>ai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.”</a:t>
            </a:r>
          </a:p>
          <a:p>
            <a:pPr marL="0" indent="449263" algn="just">
              <a:buNone/>
            </a:pP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cảm</a:t>
            </a:r>
            <a:r>
              <a:rPr lang="en-US" sz="1800" b="1" dirty="0"/>
              <a:t> </a:t>
            </a:r>
            <a:r>
              <a:rPr lang="en-US" sz="1800" b="1" dirty="0" err="1"/>
              <a:t>ơn</a:t>
            </a:r>
            <a:r>
              <a:rPr lang="en-US" sz="1800" b="1" dirty="0"/>
              <a:t>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bước</a:t>
            </a:r>
            <a:r>
              <a:rPr lang="en-US" sz="1800" b="1" dirty="0"/>
              <a:t> </a:t>
            </a:r>
            <a:r>
              <a:rPr lang="en-US" sz="1800" b="1" dirty="0" err="1"/>
              <a:t>đi</a:t>
            </a:r>
            <a:r>
              <a:rPr lang="en-US" sz="1800" b="1" dirty="0"/>
              <a:t>. </a:t>
            </a:r>
            <a:r>
              <a:rPr lang="en-US" sz="1800" b="1" dirty="0" err="1"/>
              <a:t>Lúc</a:t>
            </a:r>
            <a:r>
              <a:rPr lang="en-US" sz="1800" b="1" dirty="0"/>
              <a:t> </a:t>
            </a:r>
            <a:r>
              <a:rPr lang="en-US" sz="1800" b="1" dirty="0" err="1"/>
              <a:t>này</a:t>
            </a:r>
            <a:r>
              <a:rPr lang="en-US" sz="1800" b="1" dirty="0"/>
              <a:t>, </a:t>
            </a:r>
            <a:r>
              <a:rPr lang="en-US" sz="1800" b="1" dirty="0" err="1"/>
              <a:t>cậu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cảm</a:t>
            </a:r>
            <a:r>
              <a:rPr lang="en-US" sz="1800" b="1" dirty="0"/>
              <a:t> </a:t>
            </a:r>
            <a:r>
              <a:rPr lang="en-US" sz="1800" b="1" dirty="0" err="1"/>
              <a:t>thấy</a:t>
            </a:r>
            <a:r>
              <a:rPr lang="en-US" sz="1800" b="1" dirty="0"/>
              <a:t> </a:t>
            </a:r>
            <a:r>
              <a:rPr lang="en-US" sz="1800" b="1" dirty="0" err="1"/>
              <a:t>tự</a:t>
            </a:r>
            <a:r>
              <a:rPr lang="en-US" sz="1800" b="1" dirty="0"/>
              <a:t> tin </a:t>
            </a:r>
            <a:r>
              <a:rPr lang="en-US" sz="1800" b="1" dirty="0" err="1"/>
              <a:t>và</a:t>
            </a:r>
            <a:r>
              <a:rPr lang="en-US" sz="1800" b="1" dirty="0"/>
              <a:t> </a:t>
            </a:r>
            <a:r>
              <a:rPr lang="en-US" sz="1800" b="1" dirty="0" err="1"/>
              <a:t>mạnh</a:t>
            </a:r>
            <a:r>
              <a:rPr lang="en-US" sz="1800" b="1" dirty="0"/>
              <a:t> </a:t>
            </a:r>
            <a:r>
              <a:rPr lang="en-US" sz="1800" b="1" dirty="0" err="1"/>
              <a:t>mẽ</a:t>
            </a:r>
            <a:r>
              <a:rPr lang="en-US" sz="1800" b="1" dirty="0"/>
              <a:t> </a:t>
            </a:r>
            <a:r>
              <a:rPr lang="en-US" sz="1800" b="1" dirty="0" err="1"/>
              <a:t>hơn</a:t>
            </a:r>
            <a:r>
              <a:rPr lang="en-US" sz="1800" b="1" dirty="0"/>
              <a:t> </a:t>
            </a:r>
            <a:r>
              <a:rPr lang="en-US" sz="1800" b="1" dirty="0" err="1"/>
              <a:t>nhiều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 err="1"/>
              <a:t>Nhiều</a:t>
            </a:r>
            <a:r>
              <a:rPr lang="en-US" sz="1800" b="1" dirty="0"/>
              <a:t> </a:t>
            </a:r>
            <a:r>
              <a:rPr lang="en-US" sz="1800" b="1" dirty="0" err="1"/>
              <a:t>năm</a:t>
            </a:r>
            <a:r>
              <a:rPr lang="en-US" sz="1800" b="1" dirty="0"/>
              <a:t> </a:t>
            </a:r>
            <a:r>
              <a:rPr lang="en-US" sz="1800" b="1" dirty="0" err="1"/>
              <a:t>sau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,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bé</a:t>
            </a:r>
            <a:r>
              <a:rPr lang="en-US" sz="1800" b="1" dirty="0"/>
              <a:t> </a:t>
            </a:r>
            <a:r>
              <a:rPr lang="en-US" sz="1800" b="1" dirty="0" err="1"/>
              <a:t>ngày</a:t>
            </a:r>
            <a:r>
              <a:rPr lang="en-US" sz="1800" b="1" dirty="0"/>
              <a:t> </a:t>
            </a:r>
            <a:r>
              <a:rPr lang="en-US" sz="1800" b="1" dirty="0" err="1"/>
              <a:t>nào</a:t>
            </a:r>
            <a:r>
              <a:rPr lang="en-US" sz="1800" b="1" dirty="0"/>
              <a:t> </a:t>
            </a:r>
            <a:r>
              <a:rPr lang="en-US" sz="1800" b="1" dirty="0" err="1"/>
              <a:t>giờ</a:t>
            </a:r>
            <a:r>
              <a:rPr lang="en-US" sz="1800" b="1" dirty="0"/>
              <a:t> </a:t>
            </a:r>
            <a:r>
              <a:rPr lang="en-US" sz="1800" b="1" dirty="0" err="1"/>
              <a:t>mắc</a:t>
            </a:r>
            <a:r>
              <a:rPr lang="en-US" sz="1800" b="1" dirty="0"/>
              <a:t> </a:t>
            </a:r>
            <a:r>
              <a:rPr lang="en-US" sz="1800" b="1" dirty="0" err="1"/>
              <a:t>phải</a:t>
            </a:r>
            <a:r>
              <a:rPr lang="en-US" sz="1800" b="1" dirty="0"/>
              <a:t> </a:t>
            </a:r>
            <a:r>
              <a:rPr lang="en-US" sz="1800" b="1" dirty="0" err="1"/>
              <a:t>một</a:t>
            </a:r>
            <a:r>
              <a:rPr lang="en-US" sz="1800" b="1" dirty="0"/>
              <a:t> </a:t>
            </a:r>
            <a:r>
              <a:rPr lang="en-US" sz="1800" b="1" dirty="0" err="1"/>
              <a:t>căn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hiểm</a:t>
            </a:r>
            <a:r>
              <a:rPr lang="en-US" sz="1800" b="1" dirty="0"/>
              <a:t> </a:t>
            </a:r>
            <a:r>
              <a:rPr lang="en-US" sz="1800" b="1" dirty="0" err="1"/>
              <a:t>nghèo</a:t>
            </a:r>
            <a:r>
              <a:rPr lang="en-US" sz="1800" b="1" dirty="0"/>
              <a:t> </a:t>
            </a:r>
            <a:r>
              <a:rPr lang="en-US" sz="1800" b="1" dirty="0" err="1"/>
              <a:t>cần</a:t>
            </a:r>
            <a:r>
              <a:rPr lang="en-US" sz="1800" b="1" dirty="0"/>
              <a:t> </a:t>
            </a:r>
            <a:r>
              <a:rPr lang="en-US" sz="1800" b="1" dirty="0" err="1"/>
              <a:t>có</a:t>
            </a:r>
            <a:r>
              <a:rPr lang="en-US" sz="1800" b="1" dirty="0"/>
              <a:t> </a:t>
            </a:r>
            <a:r>
              <a:rPr lang="en-US" sz="1800" b="1" dirty="0" err="1"/>
              <a:t>chuyên</a:t>
            </a:r>
            <a:r>
              <a:rPr lang="en-US" sz="1800" b="1" dirty="0"/>
              <a:t> </a:t>
            </a:r>
            <a:r>
              <a:rPr lang="en-US" sz="1800" b="1" dirty="0" err="1"/>
              <a:t>gia</a:t>
            </a:r>
            <a:r>
              <a:rPr lang="en-US" sz="1800" b="1" dirty="0"/>
              <a:t> </a:t>
            </a:r>
            <a:r>
              <a:rPr lang="en-US" sz="1800" b="1" dirty="0" err="1"/>
              <a:t>chữa</a:t>
            </a:r>
            <a:r>
              <a:rPr lang="en-US" sz="1800" b="1" dirty="0"/>
              <a:t> </a:t>
            </a:r>
            <a:r>
              <a:rPr lang="en-US" sz="1800" b="1" dirty="0" err="1"/>
              <a:t>trị</a:t>
            </a:r>
            <a:r>
              <a:rPr lang="en-US" sz="1800" b="1" dirty="0"/>
              <a:t>. </a:t>
            </a:r>
            <a:r>
              <a:rPr lang="en-US" sz="1800" b="1" dirty="0" err="1"/>
              <a:t>Vị</a:t>
            </a:r>
            <a:r>
              <a:rPr lang="en-US" sz="1800" b="1" dirty="0"/>
              <a:t> </a:t>
            </a:r>
            <a:r>
              <a:rPr lang="en-US" sz="1800" b="1" dirty="0" err="1"/>
              <a:t>bác</a:t>
            </a:r>
            <a:r>
              <a:rPr lang="en-US" sz="1800" b="1" dirty="0"/>
              <a:t> </a:t>
            </a:r>
            <a:r>
              <a:rPr lang="en-US" sz="1800" b="1" dirty="0" err="1"/>
              <a:t>sĩ</a:t>
            </a:r>
            <a:r>
              <a:rPr lang="en-US" sz="1800" b="1" dirty="0"/>
              <a:t> </a:t>
            </a:r>
            <a:r>
              <a:rPr lang="en-US" sz="1800" b="1" dirty="0" err="1"/>
              <a:t>trưởng</a:t>
            </a:r>
            <a:r>
              <a:rPr lang="en-US" sz="1800" b="1" dirty="0"/>
              <a:t> </a:t>
            </a:r>
            <a:r>
              <a:rPr lang="en-US" sz="1800" b="1" dirty="0" err="1"/>
              <a:t>khoa</a:t>
            </a:r>
            <a:r>
              <a:rPr lang="en-US" sz="1800" b="1" dirty="0"/>
              <a:t> </a:t>
            </a:r>
            <a:r>
              <a:rPr lang="en-US" sz="1800" b="1" dirty="0" err="1"/>
              <a:t>được</a:t>
            </a:r>
            <a:r>
              <a:rPr lang="en-US" sz="1800" b="1" dirty="0"/>
              <a:t> </a:t>
            </a:r>
            <a:r>
              <a:rPr lang="en-US" sz="1800" b="1" dirty="0" err="1"/>
              <a:t>mời</a:t>
            </a:r>
            <a:r>
              <a:rPr lang="en-US" sz="1800" b="1" dirty="0"/>
              <a:t> </a:t>
            </a:r>
            <a:r>
              <a:rPr lang="en-US" sz="1800" b="1" dirty="0" err="1"/>
              <a:t>khám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nhân</a:t>
            </a:r>
            <a:r>
              <a:rPr lang="en-US" sz="1800" b="1" dirty="0"/>
              <a:t> </a:t>
            </a:r>
            <a:r>
              <a:rPr lang="en-US" sz="1800" b="1" dirty="0" err="1"/>
              <a:t>này</a:t>
            </a:r>
            <a:r>
              <a:rPr lang="en-US" sz="1800" b="1" dirty="0"/>
              <a:t>. </a:t>
            </a:r>
            <a:r>
              <a:rPr lang="en-US" sz="1800" b="1" dirty="0" err="1">
                <a:solidFill>
                  <a:srgbClr val="FF0000"/>
                </a:solidFill>
              </a:rPr>
              <a:t>Khi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biết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tên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và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địa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chỉ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của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bệnh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nhân</a:t>
            </a:r>
            <a:r>
              <a:rPr lang="en-US" sz="1800" b="1" dirty="0">
                <a:solidFill>
                  <a:srgbClr val="FF0000"/>
                </a:solidFill>
              </a:rPr>
              <a:t>, </a:t>
            </a:r>
            <a:r>
              <a:rPr lang="en-US" sz="1800" b="1" dirty="0" err="1">
                <a:solidFill>
                  <a:srgbClr val="FF0000"/>
                </a:solidFill>
              </a:rPr>
              <a:t>một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tia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sáng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bỗng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loé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lên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trong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mắt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ông</a:t>
            </a:r>
            <a:r>
              <a:rPr lang="en-US" sz="1800" b="1" dirty="0">
                <a:solidFill>
                  <a:srgbClr val="FF0000"/>
                </a:solidFill>
              </a:rPr>
              <a:t>. </a:t>
            </a:r>
            <a:r>
              <a:rPr lang="en-US" sz="1800" b="1" dirty="0" err="1">
                <a:solidFill>
                  <a:srgbClr val="FF0000"/>
                </a:solidFill>
              </a:rPr>
              <a:t>Ông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đứng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bật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dậy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đến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bên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giường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bệnh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nhân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và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nhận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ra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cô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bé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ngày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nào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ngay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lập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err="1">
                <a:solidFill>
                  <a:srgbClr val="FF0000"/>
                </a:solidFill>
              </a:rPr>
              <a:t>tức</a:t>
            </a:r>
            <a:r>
              <a:rPr lang="en-US" sz="1800" b="1" dirty="0">
                <a:solidFill>
                  <a:srgbClr val="FF0000"/>
                </a:solidFill>
              </a:rPr>
              <a:t>.</a:t>
            </a:r>
            <a:r>
              <a:rPr lang="en-US" sz="1800" b="1" dirty="0"/>
              <a:t> </a:t>
            </a:r>
            <a:r>
              <a:rPr lang="en-US" sz="1800" b="1" dirty="0" err="1"/>
              <a:t>Ông</a:t>
            </a:r>
            <a:r>
              <a:rPr lang="en-US" sz="1800" b="1" dirty="0"/>
              <a:t> </a:t>
            </a:r>
            <a:r>
              <a:rPr lang="en-US" sz="1800" b="1" dirty="0" err="1"/>
              <a:t>đã</a:t>
            </a:r>
            <a:r>
              <a:rPr lang="en-US" sz="1800" b="1" dirty="0"/>
              <a:t> </a:t>
            </a:r>
            <a:r>
              <a:rPr lang="en-US" sz="1800" b="1" dirty="0" err="1"/>
              <a:t>cố</a:t>
            </a:r>
            <a:r>
              <a:rPr lang="en-US" sz="1800" b="1" dirty="0"/>
              <a:t> </a:t>
            </a:r>
            <a:r>
              <a:rPr lang="en-US" sz="1800" b="1" dirty="0" err="1"/>
              <a:t>gắng</a:t>
            </a:r>
            <a:r>
              <a:rPr lang="en-US" sz="1800" b="1" dirty="0"/>
              <a:t> </a:t>
            </a:r>
            <a:r>
              <a:rPr lang="en-US" sz="1800" b="1" dirty="0" err="1"/>
              <a:t>hết</a:t>
            </a:r>
            <a:r>
              <a:rPr lang="en-US" sz="1800" b="1" dirty="0"/>
              <a:t> </a:t>
            </a:r>
            <a:r>
              <a:rPr lang="en-US" sz="1800" b="1" dirty="0" err="1"/>
              <a:t>sức</a:t>
            </a:r>
            <a:r>
              <a:rPr lang="en-US" sz="1800" b="1" dirty="0"/>
              <a:t> </a:t>
            </a:r>
            <a:r>
              <a:rPr lang="en-US" sz="1800" b="1" dirty="0" err="1"/>
              <a:t>mình</a:t>
            </a:r>
            <a:r>
              <a:rPr lang="en-US" sz="1800" b="1" dirty="0"/>
              <a:t> </a:t>
            </a:r>
            <a:r>
              <a:rPr lang="en-US" sz="1800" b="1" dirty="0" err="1"/>
              <a:t>để</a:t>
            </a:r>
            <a:r>
              <a:rPr lang="en-US" sz="1800" b="1" dirty="0"/>
              <a:t> </a:t>
            </a:r>
            <a:r>
              <a:rPr lang="en-US" sz="1800" b="1" dirty="0" err="1"/>
              <a:t>cứu</a:t>
            </a:r>
            <a:r>
              <a:rPr lang="en-US" sz="1800" b="1" dirty="0"/>
              <a:t> </a:t>
            </a:r>
            <a:r>
              <a:rPr lang="en-US" sz="1800" b="1" dirty="0" err="1"/>
              <a:t>chữa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 </a:t>
            </a:r>
            <a:r>
              <a:rPr lang="en-US" sz="1800" b="1" dirty="0" err="1"/>
              <a:t>này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/>
              <a:t> </a:t>
            </a:r>
            <a:r>
              <a:rPr lang="en-US" sz="1800" b="1" dirty="0" err="1"/>
              <a:t>Sau</a:t>
            </a:r>
            <a:r>
              <a:rPr lang="en-US" sz="1800" b="1" dirty="0"/>
              <a:t> </a:t>
            </a:r>
            <a:r>
              <a:rPr lang="en-US" sz="1800" b="1" dirty="0" err="1"/>
              <a:t>thời</a:t>
            </a:r>
            <a:r>
              <a:rPr lang="en-US" sz="1800" b="1" dirty="0"/>
              <a:t> </a:t>
            </a:r>
            <a:r>
              <a:rPr lang="en-US" sz="1800" b="1" dirty="0" err="1"/>
              <a:t>gian</a:t>
            </a:r>
            <a:r>
              <a:rPr lang="en-US" sz="1800" b="1" dirty="0"/>
              <a:t> </a:t>
            </a:r>
            <a:r>
              <a:rPr lang="en-US" sz="1800" b="1" dirty="0" err="1"/>
              <a:t>chữa</a:t>
            </a:r>
            <a:r>
              <a:rPr lang="en-US" sz="1800" b="1" dirty="0"/>
              <a:t> </a:t>
            </a:r>
            <a:r>
              <a:rPr lang="en-US" sz="1800" b="1" dirty="0" err="1"/>
              <a:t>trị</a:t>
            </a:r>
            <a:r>
              <a:rPr lang="en-US" sz="1800" b="1" dirty="0"/>
              <a:t>,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 </a:t>
            </a:r>
            <a:r>
              <a:rPr lang="en-US" sz="1800" b="1" dirty="0" err="1"/>
              <a:t>đã</a:t>
            </a:r>
            <a:r>
              <a:rPr lang="en-US" sz="1800" b="1" dirty="0"/>
              <a:t> </a:t>
            </a:r>
            <a:r>
              <a:rPr lang="en-US" sz="1800" b="1" dirty="0" err="1"/>
              <a:t>khỏi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. </a:t>
            </a:r>
            <a:r>
              <a:rPr lang="en-US" sz="1800" b="1" dirty="0" err="1"/>
              <a:t>Vị</a:t>
            </a:r>
            <a:r>
              <a:rPr lang="en-US" sz="1800" b="1" dirty="0"/>
              <a:t> </a:t>
            </a:r>
            <a:r>
              <a:rPr lang="en-US" sz="1800" b="1" dirty="0" err="1"/>
              <a:t>bác</a:t>
            </a:r>
            <a:r>
              <a:rPr lang="en-US" sz="1800" b="1" dirty="0"/>
              <a:t> </a:t>
            </a:r>
            <a:r>
              <a:rPr lang="en-US" sz="1800" b="1" dirty="0" err="1"/>
              <a:t>sĩ</a:t>
            </a:r>
            <a:r>
              <a:rPr lang="en-US" sz="1800" b="1" dirty="0"/>
              <a:t> </a:t>
            </a:r>
            <a:r>
              <a:rPr lang="en-US" sz="1800" b="1" dirty="0" err="1"/>
              <a:t>yêu</a:t>
            </a:r>
            <a:r>
              <a:rPr lang="en-US" sz="1800" b="1" dirty="0"/>
              <a:t> </a:t>
            </a:r>
            <a:r>
              <a:rPr lang="en-US" sz="1800" b="1" dirty="0" err="1"/>
              <a:t>cầu</a:t>
            </a:r>
            <a:r>
              <a:rPr lang="en-US" sz="1800" b="1" dirty="0"/>
              <a:t> </a:t>
            </a:r>
            <a:r>
              <a:rPr lang="en-US" sz="1800" b="1" dirty="0" err="1"/>
              <a:t>bệnh</a:t>
            </a:r>
            <a:r>
              <a:rPr lang="en-US" sz="1800" b="1" dirty="0"/>
              <a:t> </a:t>
            </a:r>
            <a:r>
              <a:rPr lang="en-US" sz="1800" b="1" dirty="0" err="1"/>
              <a:t>viện</a:t>
            </a:r>
            <a:r>
              <a:rPr lang="en-US" sz="1800" b="1" dirty="0"/>
              <a:t> </a:t>
            </a:r>
            <a:r>
              <a:rPr lang="en-US" sz="1800" b="1" dirty="0" err="1"/>
              <a:t>chuyển</a:t>
            </a:r>
            <a:r>
              <a:rPr lang="en-US" sz="1800" b="1" dirty="0"/>
              <a:t> </a:t>
            </a:r>
            <a:r>
              <a:rPr lang="en-US" sz="1800" b="1" dirty="0" err="1"/>
              <a:t>cho</a:t>
            </a:r>
            <a:r>
              <a:rPr lang="en-US" sz="1800" b="1" dirty="0"/>
              <a:t> </a:t>
            </a:r>
            <a:r>
              <a:rPr lang="en-US" sz="1800" b="1" dirty="0" err="1"/>
              <a:t>ông</a:t>
            </a:r>
            <a:r>
              <a:rPr lang="en-US" sz="1800" b="1" dirty="0"/>
              <a:t> </a:t>
            </a:r>
            <a:r>
              <a:rPr lang="en-US" sz="1800" b="1" dirty="0" err="1"/>
              <a:t>hoá</a:t>
            </a:r>
            <a:r>
              <a:rPr lang="en-US" sz="1800" b="1" dirty="0"/>
              <a:t> </a:t>
            </a:r>
            <a:r>
              <a:rPr lang="en-US" sz="1800" b="1" dirty="0" err="1"/>
              <a:t>đơn</a:t>
            </a:r>
            <a:r>
              <a:rPr lang="en-US" sz="1800" b="1" dirty="0"/>
              <a:t> </a:t>
            </a:r>
            <a:r>
              <a:rPr lang="en-US" sz="1800" b="1" dirty="0" err="1"/>
              <a:t>viện</a:t>
            </a:r>
            <a:r>
              <a:rPr lang="en-US" sz="1800" b="1" dirty="0"/>
              <a:t> </a:t>
            </a:r>
            <a:r>
              <a:rPr lang="en-US" sz="1800" b="1" dirty="0" err="1"/>
              <a:t>phí</a:t>
            </a:r>
            <a:r>
              <a:rPr lang="en-US" sz="1800" b="1" dirty="0"/>
              <a:t> </a:t>
            </a:r>
            <a:r>
              <a:rPr lang="en-US" sz="1800" b="1" dirty="0" err="1"/>
              <a:t>rồi</a:t>
            </a:r>
            <a:r>
              <a:rPr lang="en-US" sz="1800" b="1" dirty="0"/>
              <a:t> </a:t>
            </a:r>
            <a:r>
              <a:rPr lang="en-US" sz="1800" b="1" dirty="0" err="1"/>
              <a:t>viết</a:t>
            </a:r>
            <a:r>
              <a:rPr lang="en-US" sz="1800" b="1" dirty="0"/>
              <a:t> </a:t>
            </a:r>
            <a:r>
              <a:rPr lang="en-US" sz="1800" b="1" dirty="0" err="1"/>
              <a:t>gì</a:t>
            </a:r>
            <a:r>
              <a:rPr lang="en-US" sz="1800" b="1" dirty="0"/>
              <a:t> </a:t>
            </a:r>
            <a:r>
              <a:rPr lang="en-US" sz="1800" b="1" dirty="0" err="1"/>
              <a:t>lên</a:t>
            </a:r>
            <a:r>
              <a:rPr lang="en-US" sz="1800" b="1" dirty="0"/>
              <a:t> </a:t>
            </a:r>
            <a:r>
              <a:rPr lang="en-US" sz="1800" b="1" dirty="0" err="1"/>
              <a:t>đó</a:t>
            </a:r>
            <a:r>
              <a:rPr lang="en-US" sz="1800" b="1" dirty="0"/>
              <a:t> </a:t>
            </a:r>
            <a:r>
              <a:rPr lang="en-US" sz="1800" b="1" dirty="0" err="1"/>
              <a:t>trước</a:t>
            </a:r>
            <a:r>
              <a:rPr lang="en-US" sz="1800" b="1" dirty="0"/>
              <a:t> </a:t>
            </a:r>
            <a:r>
              <a:rPr lang="en-US" sz="1800" b="1" dirty="0" err="1"/>
              <a:t>khi</a:t>
            </a:r>
            <a:r>
              <a:rPr lang="en-US" sz="1800" b="1" dirty="0"/>
              <a:t> </a:t>
            </a:r>
            <a:r>
              <a:rPr lang="en-US" sz="1800" b="1" dirty="0" err="1"/>
              <a:t>đưa</a:t>
            </a:r>
            <a:r>
              <a:rPr lang="en-US" sz="1800" b="1" dirty="0"/>
              <a:t> </a:t>
            </a:r>
            <a:r>
              <a:rPr lang="en-US" sz="1800" b="1" dirty="0" err="1"/>
              <a:t>nó</a:t>
            </a:r>
            <a:r>
              <a:rPr lang="en-US" sz="1800" b="1" dirty="0"/>
              <a:t> </a:t>
            </a:r>
            <a:r>
              <a:rPr lang="en-US" sz="1800" b="1" dirty="0" err="1"/>
              <a:t>đến</a:t>
            </a:r>
            <a:r>
              <a:rPr lang="en-US" sz="1800" b="1" dirty="0"/>
              <a:t> </a:t>
            </a:r>
            <a:r>
              <a:rPr lang="en-US" sz="1800" b="1" dirty="0" err="1"/>
              <a:t>tay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.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gái</a:t>
            </a:r>
            <a:r>
              <a:rPr lang="en-US" sz="1800" b="1" dirty="0"/>
              <a:t> lo </a:t>
            </a:r>
            <a:r>
              <a:rPr lang="en-US" sz="1800" b="1" dirty="0" err="1"/>
              <a:t>sợ</a:t>
            </a:r>
            <a:r>
              <a:rPr lang="en-US" sz="1800" b="1" dirty="0"/>
              <a:t>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dám</a:t>
            </a:r>
            <a:r>
              <a:rPr lang="en-US" sz="1800" b="1" dirty="0"/>
              <a:t> </a:t>
            </a:r>
            <a:r>
              <a:rPr lang="en-US" sz="1800" b="1" dirty="0" err="1"/>
              <a:t>mở</a:t>
            </a:r>
            <a:r>
              <a:rPr lang="en-US" sz="1800" b="1" dirty="0"/>
              <a:t> </a:t>
            </a:r>
            <a:r>
              <a:rPr lang="en-US" sz="1800" b="1" dirty="0" err="1"/>
              <a:t>ra</a:t>
            </a:r>
            <a:r>
              <a:rPr lang="en-US" sz="1800" b="1" dirty="0"/>
              <a:t> </a:t>
            </a:r>
            <a:r>
              <a:rPr lang="en-US" sz="1800" b="1" dirty="0" err="1"/>
              <a:t>vì</a:t>
            </a:r>
            <a:r>
              <a:rPr lang="en-US" sz="1800" b="1" dirty="0"/>
              <a:t> </a:t>
            </a:r>
            <a:r>
              <a:rPr lang="en-US" sz="1800" b="1" dirty="0" err="1"/>
              <a:t>biết</a:t>
            </a:r>
            <a:r>
              <a:rPr lang="en-US" sz="1800" b="1" dirty="0"/>
              <a:t> </a:t>
            </a:r>
            <a:r>
              <a:rPr lang="en-US" sz="1800" b="1" dirty="0" err="1"/>
              <a:t>rằng</a:t>
            </a:r>
            <a:r>
              <a:rPr lang="en-US" sz="1800" b="1" dirty="0"/>
              <a:t> </a:t>
            </a:r>
            <a:r>
              <a:rPr lang="en-US" sz="1800" b="1" dirty="0" err="1"/>
              <a:t>số</a:t>
            </a:r>
            <a:r>
              <a:rPr lang="en-US" sz="1800" b="1" dirty="0"/>
              <a:t> </a:t>
            </a:r>
            <a:r>
              <a:rPr lang="en-US" sz="1800" b="1" dirty="0" err="1"/>
              <a:t>tiền</a:t>
            </a:r>
            <a:r>
              <a:rPr lang="en-US" sz="1800" b="1" dirty="0"/>
              <a:t> </a:t>
            </a:r>
            <a:r>
              <a:rPr lang="en-US" sz="1800" b="1" dirty="0" err="1"/>
              <a:t>phải</a:t>
            </a:r>
            <a:r>
              <a:rPr lang="en-US" sz="1800" b="1" dirty="0"/>
              <a:t> </a:t>
            </a:r>
            <a:r>
              <a:rPr lang="en-US" sz="1800" b="1" dirty="0" err="1"/>
              <a:t>trả</a:t>
            </a:r>
            <a:r>
              <a:rPr lang="en-US" sz="1800" b="1" dirty="0"/>
              <a:t> </a:t>
            </a:r>
            <a:r>
              <a:rPr lang="en-US" sz="1800" b="1" dirty="0" err="1"/>
              <a:t>là</a:t>
            </a:r>
            <a:r>
              <a:rPr lang="en-US" sz="1800" b="1" dirty="0"/>
              <a:t> </a:t>
            </a:r>
            <a:r>
              <a:rPr lang="en-US" sz="1800" b="1" dirty="0" err="1"/>
              <a:t>rất</a:t>
            </a:r>
            <a:r>
              <a:rPr lang="en-US" sz="1800" b="1" dirty="0"/>
              <a:t> </a:t>
            </a:r>
            <a:r>
              <a:rPr lang="en-US" sz="1800" b="1" dirty="0" err="1"/>
              <a:t>lớn</a:t>
            </a:r>
            <a:r>
              <a:rPr lang="en-US" sz="1800" b="1" dirty="0"/>
              <a:t> </a:t>
            </a:r>
            <a:r>
              <a:rPr lang="en-US" sz="1800" b="1" dirty="0" err="1"/>
              <a:t>mà</a:t>
            </a:r>
            <a:r>
              <a:rPr lang="en-US" sz="1800" b="1" dirty="0"/>
              <a:t>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thì</a:t>
            </a:r>
            <a:r>
              <a:rPr lang="en-US" sz="1800" b="1" dirty="0"/>
              <a:t> </a:t>
            </a:r>
            <a:r>
              <a:rPr lang="en-US" sz="1800" b="1" dirty="0" err="1"/>
              <a:t>không</a:t>
            </a:r>
            <a:r>
              <a:rPr lang="en-US" sz="1800" b="1" dirty="0"/>
              <a:t> </a:t>
            </a:r>
            <a:r>
              <a:rPr lang="en-US" sz="1800" b="1" dirty="0" err="1"/>
              <a:t>có</a:t>
            </a:r>
            <a:r>
              <a:rPr lang="en-US" sz="1800" b="1" dirty="0"/>
              <a:t> </a:t>
            </a:r>
            <a:r>
              <a:rPr lang="en-US" sz="1800" b="1" dirty="0" err="1"/>
              <a:t>đủ</a:t>
            </a:r>
            <a:r>
              <a:rPr lang="en-US" sz="1800" b="1" dirty="0"/>
              <a:t>.</a:t>
            </a:r>
          </a:p>
          <a:p>
            <a:pPr marL="0" indent="449263" algn="just">
              <a:buNone/>
            </a:pPr>
            <a:r>
              <a:rPr lang="en-US" sz="1800" b="1" dirty="0" err="1"/>
              <a:t>Cuối</a:t>
            </a:r>
            <a:r>
              <a:rPr lang="en-US" sz="1800" b="1" dirty="0"/>
              <a:t> </a:t>
            </a:r>
            <a:r>
              <a:rPr lang="en-US" sz="1800" b="1" dirty="0" err="1"/>
              <a:t>cùng</a:t>
            </a:r>
            <a:r>
              <a:rPr lang="en-US" sz="1800" b="1" dirty="0"/>
              <a:t> </a:t>
            </a:r>
            <a:r>
              <a:rPr lang="en-US" sz="1800" b="1" dirty="0" err="1"/>
              <a:t>lấy</a:t>
            </a:r>
            <a:r>
              <a:rPr lang="en-US" sz="1800" b="1" dirty="0"/>
              <a:t> </a:t>
            </a:r>
            <a:r>
              <a:rPr lang="en-US" sz="1800" b="1" dirty="0" err="1"/>
              <a:t>hết</a:t>
            </a:r>
            <a:r>
              <a:rPr lang="en-US" sz="1800" b="1" dirty="0"/>
              <a:t> can </a:t>
            </a:r>
            <a:r>
              <a:rPr lang="en-US" sz="1800" b="1" dirty="0" err="1"/>
              <a:t>đảm</a:t>
            </a:r>
            <a:r>
              <a:rPr lang="en-US" sz="1800" b="1" dirty="0"/>
              <a:t> </a:t>
            </a:r>
            <a:r>
              <a:rPr lang="en-US" sz="1800" b="1" dirty="0" err="1"/>
              <a:t>nhìn</a:t>
            </a:r>
            <a:r>
              <a:rPr lang="en-US" sz="1800" b="1" dirty="0"/>
              <a:t> </a:t>
            </a:r>
            <a:r>
              <a:rPr lang="en-US" sz="1800" b="1" dirty="0" err="1"/>
              <a:t>vào</a:t>
            </a:r>
            <a:r>
              <a:rPr lang="en-US" sz="1800" b="1" dirty="0"/>
              <a:t> </a:t>
            </a:r>
            <a:r>
              <a:rPr lang="en-US" sz="1800" b="1" dirty="0" err="1"/>
              <a:t>tờ</a:t>
            </a:r>
            <a:r>
              <a:rPr lang="en-US" sz="1800" b="1" dirty="0"/>
              <a:t> </a:t>
            </a:r>
            <a:r>
              <a:rPr lang="en-US" sz="1800" b="1" dirty="0" err="1"/>
              <a:t>hoá</a:t>
            </a:r>
            <a:r>
              <a:rPr lang="en-US" sz="1800" b="1" dirty="0"/>
              <a:t> </a:t>
            </a:r>
            <a:r>
              <a:rPr lang="en-US" sz="1800" b="1" dirty="0" err="1"/>
              <a:t>đơn</a:t>
            </a:r>
            <a:r>
              <a:rPr lang="en-US" sz="1800" b="1" dirty="0"/>
              <a:t>, </a:t>
            </a:r>
            <a:r>
              <a:rPr lang="en-US" sz="1800" b="1" dirty="0" err="1"/>
              <a:t>cô</a:t>
            </a:r>
            <a:r>
              <a:rPr lang="en-US" sz="1800" b="1" dirty="0"/>
              <a:t> </a:t>
            </a:r>
            <a:r>
              <a:rPr lang="en-US" sz="1800" b="1" dirty="0" err="1"/>
              <a:t>chú</a:t>
            </a:r>
            <a:r>
              <a:rPr lang="en-US" sz="1800" b="1" dirty="0"/>
              <a:t> ý </a:t>
            </a:r>
            <a:r>
              <a:rPr lang="en-US" sz="1800" b="1" dirty="0" err="1"/>
              <a:t>ngay</a:t>
            </a:r>
            <a:r>
              <a:rPr lang="en-US" sz="1800" b="1" dirty="0"/>
              <a:t> </a:t>
            </a:r>
            <a:r>
              <a:rPr lang="en-US" sz="1800" b="1" dirty="0" err="1"/>
              <a:t>dòng</a:t>
            </a:r>
            <a:r>
              <a:rPr lang="en-US" sz="1800" b="1" dirty="0"/>
              <a:t> </a:t>
            </a:r>
            <a:r>
              <a:rPr lang="en-US" sz="1800" b="1" dirty="0" err="1"/>
              <a:t>chữ</a:t>
            </a:r>
            <a:r>
              <a:rPr lang="en-US" sz="1800" b="1" dirty="0"/>
              <a:t>:</a:t>
            </a:r>
          </a:p>
          <a:p>
            <a:pPr marL="0" indent="449263" algn="just">
              <a:buNone/>
            </a:pPr>
            <a:r>
              <a:rPr lang="en-US" sz="1800" b="1" dirty="0"/>
              <a:t>“</a:t>
            </a:r>
            <a:r>
              <a:rPr lang="en-US" sz="1800" b="1" i="1" dirty="0" err="1"/>
              <a:t>Đã</a:t>
            </a:r>
            <a:r>
              <a:rPr lang="en-US" sz="1800" b="1" i="1" dirty="0"/>
              <a:t> </a:t>
            </a:r>
            <a:r>
              <a:rPr lang="en-US" sz="1800" b="1" i="1" dirty="0" err="1"/>
              <a:t>thanh</a:t>
            </a:r>
            <a:r>
              <a:rPr lang="en-US" sz="1800" b="1" i="1" dirty="0"/>
              <a:t> </a:t>
            </a:r>
            <a:r>
              <a:rPr lang="en-US" sz="1800" b="1" i="1" dirty="0" err="1"/>
              <a:t>toán</a:t>
            </a:r>
            <a:r>
              <a:rPr lang="en-US" sz="1800" b="1" i="1" dirty="0"/>
              <a:t> </a:t>
            </a:r>
            <a:r>
              <a:rPr lang="en-US" sz="1800" b="1" i="1" dirty="0" err="1"/>
              <a:t>bằng</a:t>
            </a:r>
            <a:r>
              <a:rPr lang="en-US" sz="1800" b="1" i="1" dirty="0"/>
              <a:t> </a:t>
            </a:r>
            <a:r>
              <a:rPr lang="en-US" sz="1800" b="1" i="1" dirty="0" err="1"/>
              <a:t>một</a:t>
            </a:r>
            <a:r>
              <a:rPr lang="en-US" sz="1800" b="1" i="1" dirty="0"/>
              <a:t> </a:t>
            </a:r>
            <a:r>
              <a:rPr lang="en-US" sz="1800" b="1" i="1" dirty="0" err="1"/>
              <a:t>ly</a:t>
            </a:r>
            <a:r>
              <a:rPr lang="en-US" sz="1800" b="1" i="1" dirty="0"/>
              <a:t> </a:t>
            </a:r>
            <a:r>
              <a:rPr lang="en-US" sz="1800" b="1" i="1" dirty="0" err="1"/>
              <a:t>sữa</a:t>
            </a:r>
            <a:r>
              <a:rPr lang="en-US" sz="1800" b="1" i="1" dirty="0"/>
              <a:t>. </a:t>
            </a:r>
            <a:r>
              <a:rPr lang="en-US" sz="1800" b="1" i="1" dirty="0" err="1"/>
              <a:t>Ký</a:t>
            </a:r>
            <a:r>
              <a:rPr lang="en-US" sz="1800" b="1" i="1" dirty="0"/>
              <a:t> </a:t>
            </a:r>
            <a:r>
              <a:rPr lang="en-US" sz="1800" b="1" i="1" dirty="0" err="1"/>
              <a:t>tên</a:t>
            </a:r>
            <a:r>
              <a:rPr lang="en-US" sz="1800" b="1" i="1" dirty="0"/>
              <a:t>.”</a:t>
            </a:r>
            <a:endParaRPr lang="en-US" sz="1800" b="1" dirty="0"/>
          </a:p>
          <a:p>
            <a:pPr marL="0" indent="449263" algn="just">
              <a:buNone/>
            </a:pPr>
            <a:r>
              <a:rPr lang="en-US" sz="1800" b="1" dirty="0"/>
              <a:t> </a:t>
            </a:r>
            <a:r>
              <a:rPr lang="en-US" sz="1800" b="1" dirty="0" smtClean="0"/>
              <a:t>                                                                                                    </a:t>
            </a:r>
            <a:r>
              <a:rPr lang="en-US" sz="1800" b="1" dirty="0"/>
              <a:t>Theo PHÙ SA ĐỎ</a:t>
            </a:r>
            <a:endParaRPr lang="en-US" sz="1600" b="1" dirty="0"/>
          </a:p>
          <a:p>
            <a:pPr marL="0" indent="449263" algn="just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745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412777"/>
            <a:ext cx="7572428" cy="2952328"/>
          </a:xfrm>
        </p:spPr>
        <p:txBody>
          <a:bodyPr>
            <a:noAutofit/>
          </a:bodyPr>
          <a:lstStyle/>
          <a:p>
            <a:pPr>
              <a:buNone/>
              <a:tabLst>
                <a:tab pos="630238" algn="l"/>
              </a:tabLst>
            </a:pPr>
            <a:r>
              <a:rPr lang="en-US" sz="2400" b="1">
                <a:solidFill>
                  <a:srgbClr val="FF0000"/>
                </a:solidFill>
              </a:rPr>
              <a:t>3</a:t>
            </a:r>
            <a:r>
              <a:rPr lang="en-US" sz="2400" b="1" smtClean="0">
                <a:solidFill>
                  <a:srgbClr val="FF0000"/>
                </a:solidFill>
              </a:rPr>
              <a:t>. </a:t>
            </a:r>
            <a:r>
              <a:rPr lang="en-US" sz="2400" b="1" dirty="0" err="1">
                <a:solidFill>
                  <a:srgbClr val="FF0000"/>
                </a:solidFill>
              </a:rPr>
              <a:t>Vị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bác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sĩ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đã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cố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gắng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hết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sức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mình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chữa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bệnh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trả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viện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phí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giúp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cô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gái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để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a</a:t>
            </a:r>
            <a:r>
              <a:rPr lang="en-US" sz="2400" b="1" dirty="0"/>
              <a:t>. Cho </a:t>
            </a:r>
            <a:r>
              <a:rPr lang="en-US" sz="2400" b="1" dirty="0" err="1"/>
              <a:t>mọi</a:t>
            </a:r>
            <a:r>
              <a:rPr lang="en-US" sz="2400" b="1" dirty="0"/>
              <a:t>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en-US" sz="2400" b="1" dirty="0" err="1"/>
              <a:t>biết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ông</a:t>
            </a:r>
            <a:r>
              <a:rPr lang="en-US" sz="2400" b="1" dirty="0"/>
              <a:t> </a:t>
            </a:r>
            <a:r>
              <a:rPr lang="en-US" sz="2400" b="1" dirty="0" err="1"/>
              <a:t>rất</a:t>
            </a:r>
            <a:r>
              <a:rPr lang="en-US" sz="2400" b="1" dirty="0"/>
              <a:t> </a:t>
            </a:r>
            <a:r>
              <a:rPr lang="en-US" sz="2400" b="1" dirty="0" err="1"/>
              <a:t>giàu</a:t>
            </a:r>
            <a:r>
              <a:rPr lang="en-US" sz="2400" b="1" dirty="0"/>
              <a:t> </a:t>
            </a:r>
            <a:r>
              <a:rPr lang="en-US" sz="2400" b="1" dirty="0" err="1"/>
              <a:t>có</a:t>
            </a:r>
            <a:r>
              <a:rPr lang="en-US" sz="2400" b="1" dirty="0"/>
              <a:t> 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b</a:t>
            </a:r>
            <a:r>
              <a:rPr lang="en-US" sz="2400" b="1" dirty="0"/>
              <a:t>. </a:t>
            </a:r>
            <a:r>
              <a:rPr lang="en-US" sz="2400" b="1" dirty="0" err="1"/>
              <a:t>Chứng</a:t>
            </a:r>
            <a:r>
              <a:rPr lang="en-US" sz="2400" b="1" dirty="0"/>
              <a:t> </a:t>
            </a:r>
            <a:r>
              <a:rPr lang="en-US" sz="2400" b="1" dirty="0" err="1"/>
              <a:t>tỏ</a:t>
            </a:r>
            <a:r>
              <a:rPr lang="en-US" sz="2400" b="1" dirty="0"/>
              <a:t> </a:t>
            </a:r>
            <a:r>
              <a:rPr lang="en-US" sz="2400" b="1" dirty="0" err="1"/>
              <a:t>mình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bác</a:t>
            </a:r>
            <a:r>
              <a:rPr lang="en-US" sz="2400" b="1" dirty="0"/>
              <a:t> </a:t>
            </a:r>
            <a:r>
              <a:rPr lang="en-US" sz="2400" b="1" dirty="0" err="1"/>
              <a:t>sĩ</a:t>
            </a:r>
            <a:r>
              <a:rPr lang="en-US" sz="2400" b="1" dirty="0"/>
              <a:t> </a:t>
            </a:r>
            <a:r>
              <a:rPr lang="en-US" sz="2400" b="1" dirty="0" err="1"/>
              <a:t>giỏi</a:t>
            </a:r>
            <a:r>
              <a:rPr lang="en-US" sz="2400" b="1" dirty="0" smtClean="0"/>
              <a:t>.       </a:t>
            </a:r>
            <a:endParaRPr lang="en-US" sz="2400" b="1" dirty="0"/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c</a:t>
            </a:r>
            <a:r>
              <a:rPr lang="en-US" sz="2400" b="1" dirty="0"/>
              <a:t>. </a:t>
            </a:r>
            <a:r>
              <a:rPr lang="en-US" sz="2400" b="1" dirty="0" err="1"/>
              <a:t>Tạo</a:t>
            </a:r>
            <a:r>
              <a:rPr lang="en-US" sz="2400" b="1" dirty="0"/>
              <a:t> </a:t>
            </a:r>
            <a:r>
              <a:rPr lang="en-US" sz="2400" b="1" dirty="0" err="1"/>
              <a:t>sự</a:t>
            </a:r>
            <a:r>
              <a:rPr lang="en-US" sz="2400" b="1" dirty="0"/>
              <a:t> </a:t>
            </a:r>
            <a:r>
              <a:rPr lang="en-US" sz="2400" b="1" dirty="0" err="1"/>
              <a:t>bất</a:t>
            </a:r>
            <a:r>
              <a:rPr lang="en-US" sz="2400" b="1" dirty="0"/>
              <a:t> </a:t>
            </a:r>
            <a:r>
              <a:rPr lang="en-US" sz="2400" b="1" dirty="0" err="1"/>
              <a:t>ngờ</a:t>
            </a:r>
            <a:r>
              <a:rPr lang="en-US" sz="2400" b="1" dirty="0"/>
              <a:t> </a:t>
            </a:r>
            <a:r>
              <a:rPr lang="en-US" sz="2400" b="1" dirty="0" err="1"/>
              <a:t>cho</a:t>
            </a:r>
            <a:r>
              <a:rPr lang="en-US" sz="2400" b="1" dirty="0"/>
              <a:t> </a:t>
            </a:r>
            <a:r>
              <a:rPr lang="en-US" sz="2400" b="1" dirty="0" err="1"/>
              <a:t>mọi</a:t>
            </a:r>
            <a:r>
              <a:rPr lang="en-US" sz="2400" b="1" dirty="0"/>
              <a:t> </a:t>
            </a:r>
            <a:r>
              <a:rPr lang="en-US" sz="2400" b="1" dirty="0" err="1"/>
              <a:t>người</a:t>
            </a:r>
            <a:r>
              <a:rPr lang="en-US" sz="2400" b="1" dirty="0"/>
              <a:t>.                              </a:t>
            </a:r>
          </a:p>
          <a:p>
            <a:pPr>
              <a:buNone/>
              <a:tabLst>
                <a:tab pos="630238" algn="l"/>
              </a:tabLst>
            </a:pPr>
            <a:r>
              <a:rPr lang="en-US" sz="2400" b="1" dirty="0" smtClean="0"/>
              <a:t>	d</a:t>
            </a:r>
            <a:r>
              <a:rPr lang="en-US" sz="2400" b="1" dirty="0"/>
              <a:t>. </a:t>
            </a:r>
            <a:r>
              <a:rPr lang="en-US" sz="2400" b="1" dirty="0" err="1"/>
              <a:t>Cảm</a:t>
            </a:r>
            <a:r>
              <a:rPr lang="en-US" sz="2400" b="1" dirty="0"/>
              <a:t> </a:t>
            </a:r>
            <a:r>
              <a:rPr lang="en-US" sz="2400" b="1" dirty="0" err="1"/>
              <a:t>ơn</a:t>
            </a:r>
            <a:r>
              <a:rPr lang="en-US" sz="2400" b="1" dirty="0"/>
              <a:t> </a:t>
            </a:r>
            <a:r>
              <a:rPr lang="en-US" sz="2400" b="1" dirty="0" err="1"/>
              <a:t>việc</a:t>
            </a:r>
            <a:r>
              <a:rPr lang="en-US" sz="2400" b="1" dirty="0"/>
              <a:t> </a:t>
            </a:r>
            <a:r>
              <a:rPr lang="en-US" sz="2400" b="1" dirty="0" err="1"/>
              <a:t>làm</a:t>
            </a:r>
            <a:r>
              <a:rPr lang="en-US" sz="2400" b="1" dirty="0"/>
              <a:t> </a:t>
            </a:r>
            <a:r>
              <a:rPr lang="en-US" sz="2400" b="1" dirty="0" err="1"/>
              <a:t>tốt</a:t>
            </a:r>
            <a:r>
              <a:rPr lang="en-US" sz="2400" b="1" dirty="0"/>
              <a:t> </a:t>
            </a:r>
            <a:r>
              <a:rPr lang="en-US" sz="2400" b="1" dirty="0" err="1"/>
              <a:t>trước</a:t>
            </a:r>
            <a:r>
              <a:rPr lang="en-US" sz="2400" b="1" dirty="0"/>
              <a:t> </a:t>
            </a:r>
            <a:r>
              <a:rPr lang="en-US" sz="2400" b="1" dirty="0" err="1"/>
              <a:t>kia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cô</a:t>
            </a:r>
            <a:r>
              <a:rPr lang="en-US" sz="2400" b="1" dirty="0"/>
              <a:t> </a:t>
            </a:r>
            <a:r>
              <a:rPr lang="en-US" sz="2400" b="1" dirty="0" err="1"/>
              <a:t>gái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107504" y="3068960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0"/>
            <a:ext cx="7858148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5. </a:t>
            </a:r>
            <a:r>
              <a:rPr lang="en-US" sz="2400" b="1" dirty="0" err="1">
                <a:solidFill>
                  <a:srgbClr val="FF0000"/>
                </a:solidFill>
              </a:rPr>
              <a:t>Chủ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ngữ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trong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 “</a:t>
            </a:r>
            <a:r>
              <a:rPr lang="en-US" sz="2400" b="1" dirty="0" err="1">
                <a:solidFill>
                  <a:srgbClr val="FF0000"/>
                </a:solidFill>
              </a:rPr>
              <a:t>Khi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biết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tên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địa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chỉ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của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bệnh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nhân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một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tia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sáng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bỗng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loé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lên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trong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mắt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err="1">
                <a:solidFill>
                  <a:srgbClr val="FF0000"/>
                </a:solidFill>
              </a:rPr>
              <a:t>ông</a:t>
            </a:r>
            <a:r>
              <a:rPr lang="fr-FR" sz="2400" b="1" dirty="0">
                <a:solidFill>
                  <a:srgbClr val="FF0000"/>
                </a:solidFill>
              </a:rPr>
              <a:t>” là: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/>
              <a:t>	a</a:t>
            </a:r>
            <a:r>
              <a:rPr lang="en-US" sz="2400" b="1" dirty="0"/>
              <a:t>. </a:t>
            </a:r>
            <a:r>
              <a:rPr lang="fr-FR" sz="2400" b="1" dirty="0" err="1"/>
              <a:t>Tên</a:t>
            </a:r>
            <a:r>
              <a:rPr lang="fr-FR" sz="2400" b="1" dirty="0"/>
              <a:t> </a:t>
            </a:r>
            <a:r>
              <a:rPr lang="fr-FR" sz="2400" b="1" dirty="0" err="1"/>
              <a:t>và</a:t>
            </a:r>
            <a:r>
              <a:rPr lang="fr-FR" sz="2400" b="1" dirty="0"/>
              <a:t> </a:t>
            </a:r>
            <a:r>
              <a:rPr lang="fr-FR" sz="2400" b="1" dirty="0" err="1"/>
              <a:t>địa</a:t>
            </a:r>
            <a:r>
              <a:rPr lang="fr-FR" sz="2400" b="1" dirty="0"/>
              <a:t> </a:t>
            </a:r>
            <a:r>
              <a:rPr lang="fr-FR" sz="2400" b="1" dirty="0" err="1"/>
              <a:t>chỉ</a:t>
            </a:r>
            <a:r>
              <a:rPr lang="en-US" sz="2400" b="1" dirty="0"/>
              <a:t>                      b. </a:t>
            </a:r>
            <a:r>
              <a:rPr lang="fr-FR" sz="2400" b="1" dirty="0" err="1"/>
              <a:t>Bệnh</a:t>
            </a:r>
            <a:r>
              <a:rPr lang="fr-FR" sz="2400" b="1" dirty="0"/>
              <a:t> </a:t>
            </a:r>
            <a:r>
              <a:rPr lang="fr-FR" sz="2400" b="1" dirty="0" err="1"/>
              <a:t>nhân</a:t>
            </a:r>
            <a:endParaRPr lang="en-US" sz="2400" b="1" dirty="0"/>
          </a:p>
          <a:p>
            <a:pPr>
              <a:buNone/>
              <a:tabLst>
                <a:tab pos="989013" algn="l"/>
              </a:tabLst>
            </a:pPr>
            <a:r>
              <a:rPr lang="en-US" sz="2400" b="1" dirty="0"/>
              <a:t>	</a:t>
            </a:r>
            <a:r>
              <a:rPr lang="en-US" sz="2400" b="1" dirty="0" smtClean="0"/>
              <a:t>c</a:t>
            </a:r>
            <a:r>
              <a:rPr lang="en-US" sz="2400" b="1" dirty="0"/>
              <a:t>.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tia</a:t>
            </a:r>
            <a:r>
              <a:rPr lang="en-US" sz="2400" b="1" dirty="0"/>
              <a:t> </a:t>
            </a:r>
            <a:r>
              <a:rPr lang="en-US" sz="2400" b="1" dirty="0" err="1"/>
              <a:t>sáng</a:t>
            </a:r>
            <a:r>
              <a:rPr lang="en-US" sz="2400" b="1" dirty="0"/>
              <a:t>	              </a:t>
            </a:r>
            <a:r>
              <a:rPr lang="en-US" sz="2400" b="1" dirty="0" smtClean="0"/>
              <a:t>    d</a:t>
            </a:r>
            <a:r>
              <a:rPr lang="en-US" sz="2400" b="1" dirty="0"/>
              <a:t>. </a:t>
            </a:r>
            <a:r>
              <a:rPr lang="en-US" sz="2400" b="1" dirty="0" err="1"/>
              <a:t>Ông</a:t>
            </a:r>
            <a:endParaRPr lang="en-US" sz="2400" b="1" dirty="0"/>
          </a:p>
          <a:p>
            <a:pPr>
              <a:buNone/>
              <a:tabLst>
                <a:tab pos="630238" algn="l"/>
              </a:tabLst>
            </a:pPr>
            <a:r>
              <a:rPr lang="en-US" sz="2400" b="1" dirty="0">
                <a:solidFill>
                  <a:srgbClr val="FF0000"/>
                </a:solidFill>
              </a:rPr>
              <a:t>6.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“</a:t>
            </a:r>
            <a:r>
              <a:rPr lang="en-US" sz="2400" b="1" dirty="0" err="1">
                <a:solidFill>
                  <a:srgbClr val="FF0000"/>
                </a:solidFill>
              </a:rPr>
              <a:t>ngọt</a:t>
            </a:r>
            <a:r>
              <a:rPr lang="en-US" sz="2400" b="1" dirty="0">
                <a:solidFill>
                  <a:srgbClr val="FF0000"/>
                </a:solidFill>
              </a:rPr>
              <a:t>” </a:t>
            </a:r>
            <a:r>
              <a:rPr lang="en-US" sz="2400" b="1" dirty="0" err="1">
                <a:solidFill>
                  <a:srgbClr val="FF0000"/>
                </a:solidFill>
              </a:rPr>
              <a:t>trong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nào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dưới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đây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được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dùng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với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nghĩa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chuyển</a:t>
            </a:r>
            <a:r>
              <a:rPr lang="en-US" sz="2400" b="1" dirty="0">
                <a:solidFill>
                  <a:srgbClr val="FF0000"/>
                </a:solidFill>
              </a:rPr>
              <a:t> ?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/>
              <a:t>	a. </a:t>
            </a:r>
            <a:r>
              <a:rPr lang="en-US" sz="2400" b="1" dirty="0" err="1" smtClean="0"/>
              <a:t>Tiếng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đàn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thật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ngọt</a:t>
            </a:r>
            <a:r>
              <a:rPr lang="en-US" sz="2400" b="1" dirty="0" smtClean="0"/>
              <a:t>.                  </a:t>
            </a:r>
          </a:p>
          <a:p>
            <a:pPr>
              <a:buNone/>
            </a:pPr>
            <a:r>
              <a:rPr lang="en-US" sz="2400" b="1" dirty="0" smtClean="0"/>
              <a:t>	b. </a:t>
            </a:r>
            <a:r>
              <a:rPr lang="en-US" sz="2400" b="1" dirty="0" err="1" smtClean="0"/>
              <a:t>Mật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ngọt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ruồi</a:t>
            </a:r>
            <a:r>
              <a:rPr lang="en-US" sz="2400" b="1" dirty="0" smtClean="0"/>
              <a:t>.      </a:t>
            </a:r>
          </a:p>
          <a:p>
            <a:pPr>
              <a:buNone/>
              <a:tabLst>
                <a:tab pos="989013" algn="l"/>
              </a:tabLst>
            </a:pPr>
            <a:r>
              <a:rPr lang="en-US" sz="2400" b="1" dirty="0" smtClean="0"/>
              <a:t>	c. </a:t>
            </a:r>
            <a:r>
              <a:rPr lang="en-US" sz="2400" b="1" dirty="0" err="1" smtClean="0"/>
              <a:t>Ngọt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mía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lùi</a:t>
            </a:r>
            <a:r>
              <a:rPr lang="en-US" sz="2400" b="1" dirty="0" smtClean="0"/>
              <a:t>.      </a:t>
            </a:r>
          </a:p>
          <a:p>
            <a:pPr>
              <a:buNone/>
              <a:tabLst>
                <a:tab pos="989013" algn="l"/>
              </a:tabLst>
            </a:pPr>
            <a:r>
              <a:rPr lang="en-US" sz="2400" b="1" dirty="0" smtClean="0"/>
              <a:t>	d. </a:t>
            </a:r>
            <a:r>
              <a:rPr lang="en-US" sz="2400" b="1" dirty="0" err="1" smtClean="0"/>
              <a:t>Mẹ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nấu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nồi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rất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ngọt</a:t>
            </a:r>
            <a:r>
              <a:rPr lang="en-US" sz="2400" b="1" dirty="0" smtClean="0"/>
              <a:t>. </a:t>
            </a:r>
          </a:p>
          <a:p>
            <a:pPr>
              <a:buNone/>
              <a:tabLst>
                <a:tab pos="989013" algn="l"/>
              </a:tabLst>
            </a:pPr>
            <a:r>
              <a:rPr lang="en-US" sz="2400" b="1" dirty="0">
                <a:solidFill>
                  <a:srgbClr val="FF0000"/>
                </a:solidFill>
              </a:rPr>
              <a:t>7. </a:t>
            </a:r>
            <a:r>
              <a:rPr lang="en-US" sz="2400" b="1" err="1">
                <a:solidFill>
                  <a:srgbClr val="FF0000"/>
                </a:solidFill>
              </a:rPr>
              <a:t>Từ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 b="1" smtClean="0">
                <a:solidFill>
                  <a:srgbClr val="FF0000"/>
                </a:solidFill>
              </a:rPr>
              <a:t>“xao động” </a:t>
            </a:r>
            <a:r>
              <a:rPr lang="en-US" sz="2400" b="1" dirty="0" err="1">
                <a:solidFill>
                  <a:srgbClr val="FF0000"/>
                </a:solidFill>
              </a:rPr>
              <a:t>trong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: </a:t>
            </a:r>
            <a:r>
              <a:rPr lang="en-US" sz="2400" b="1" dirty="0" err="1">
                <a:solidFill>
                  <a:srgbClr val="FF0000"/>
                </a:solidFill>
              </a:rPr>
              <a:t>Xao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động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lòng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tôi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chiếc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thuyền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thung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nhỏ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nhoi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dirty="0" err="1">
                <a:solidFill>
                  <a:srgbClr val="FF0000"/>
                </a:solidFill>
              </a:rPr>
              <a:t>len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lỏi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giữa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đám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lá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xanh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nhấp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nhô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vành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nón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trắng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của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cô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gái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quê</a:t>
            </a:r>
            <a:r>
              <a:rPr lang="en-US" sz="2400" b="1" dirty="0" smtClean="0">
                <a:solidFill>
                  <a:srgbClr val="FF0000"/>
                </a:solidFill>
              </a:rPr>
              <a:t>.” </a:t>
            </a:r>
            <a:r>
              <a:rPr lang="en-US" sz="2400" b="1" dirty="0" err="1" smtClean="0">
                <a:solidFill>
                  <a:srgbClr val="FF0000"/>
                </a:solidFill>
              </a:rPr>
              <a:t>Đồng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nghĩa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với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nào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dưới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đây</a:t>
            </a:r>
            <a:r>
              <a:rPr lang="en-US" sz="2400" b="1" dirty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pt-BR" sz="2400" b="1" dirty="0" smtClean="0"/>
              <a:t>	a</a:t>
            </a:r>
            <a:r>
              <a:rPr lang="pt-BR" sz="2400" b="1" dirty="0"/>
              <a:t>. Xôn xao.                                     b. Xanh xao.            </a:t>
            </a:r>
            <a:endParaRPr lang="en-US" sz="2400" b="1" dirty="0"/>
          </a:p>
          <a:p>
            <a:pPr>
              <a:buNone/>
            </a:pPr>
            <a:r>
              <a:rPr lang="en-US" sz="2400" b="1" dirty="0" smtClean="0"/>
              <a:t>	c</a:t>
            </a:r>
            <a:r>
              <a:rPr lang="en-US" sz="2400" b="1" dirty="0"/>
              <a:t>. Rung </a:t>
            </a:r>
            <a:r>
              <a:rPr lang="en-US" sz="2400" b="1" dirty="0" err="1"/>
              <a:t>động</a:t>
            </a:r>
            <a:r>
              <a:rPr lang="en-US" sz="2400" b="1" dirty="0"/>
              <a:t>                                  d. </a:t>
            </a:r>
            <a:r>
              <a:rPr lang="en-US" sz="2400" b="1" dirty="0" err="1"/>
              <a:t>Nồng</a:t>
            </a:r>
            <a:r>
              <a:rPr lang="en-US" sz="2400" b="1" dirty="0"/>
              <a:t> </a:t>
            </a:r>
            <a:r>
              <a:rPr lang="en-US" sz="2400" b="1" dirty="0" err="1"/>
              <a:t>nàn</a:t>
            </a:r>
            <a:endParaRPr lang="en-US" sz="2400" b="1" dirty="0"/>
          </a:p>
          <a:p>
            <a:pPr>
              <a:tabLst>
                <a:tab pos="989013" algn="l"/>
              </a:tabLst>
            </a:pPr>
            <a:endParaRPr lang="en-US" sz="2400" b="1" dirty="0"/>
          </a:p>
        </p:txBody>
      </p:sp>
      <p:sp>
        <p:nvSpPr>
          <p:cNvPr id="4" name="Oval 3"/>
          <p:cNvSpPr/>
          <p:nvPr/>
        </p:nvSpPr>
        <p:spPr>
          <a:xfrm>
            <a:off x="0" y="0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0" y="5786454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1142984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Mức</a:t>
            </a:r>
            <a:r>
              <a:rPr lang="en-US" sz="2400" b="1" dirty="0" smtClean="0">
                <a:solidFill>
                  <a:schemeClr val="tx1"/>
                </a:solidFill>
              </a:rPr>
              <a:t> 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0" y="3071810"/>
            <a:ext cx="1428760" cy="785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285728"/>
            <a:ext cx="7572428" cy="635798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8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  <a:r>
              <a:rPr lang="en-US" sz="2400" b="1" dirty="0" err="1">
                <a:solidFill>
                  <a:srgbClr val="FF0000"/>
                </a:solidFill>
              </a:rPr>
              <a:t>Cặp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in </a:t>
            </a:r>
            <a:r>
              <a:rPr lang="en-US" sz="2400" b="1" dirty="0" err="1">
                <a:solidFill>
                  <a:srgbClr val="FF0000"/>
                </a:solidFill>
              </a:rPr>
              <a:t>đậm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nào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dưới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đây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những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đồng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âm</a:t>
            </a:r>
            <a:r>
              <a:rPr lang="en-US" sz="2400" b="1" dirty="0">
                <a:solidFill>
                  <a:srgbClr val="FF0000"/>
                </a:solidFill>
              </a:rPr>
              <a:t>:</a:t>
            </a:r>
            <a:r>
              <a:rPr lang="en-US" sz="2400" b="1" dirty="0" smtClean="0">
                <a:solidFill>
                  <a:srgbClr val="FF0000"/>
                </a:solidFill>
              </a:rPr>
              <a:t>	</a:t>
            </a:r>
            <a:r>
              <a:rPr lang="en-US" sz="2400" b="1" dirty="0" smtClean="0"/>
              <a:t>a</a:t>
            </a:r>
            <a:r>
              <a:rPr lang="en-US" sz="2400" b="1" dirty="0"/>
              <a:t>. </a:t>
            </a:r>
            <a:r>
              <a:rPr lang="fr-FR" sz="2400" b="1" dirty="0" err="1"/>
              <a:t>Cửa</a:t>
            </a:r>
            <a:r>
              <a:rPr lang="fr-FR" sz="2400" b="1" dirty="0"/>
              <a:t> </a:t>
            </a:r>
            <a:r>
              <a:rPr lang="fr-FR" sz="2400" b="1" dirty="0" err="1"/>
              <a:t>phòng</a:t>
            </a:r>
            <a:r>
              <a:rPr lang="fr-FR" sz="2400" b="1" dirty="0"/>
              <a:t> – </a:t>
            </a:r>
            <a:r>
              <a:rPr lang="fr-FR" sz="2400" b="1" dirty="0" err="1"/>
              <a:t>cửa</a:t>
            </a:r>
            <a:r>
              <a:rPr lang="fr-FR" sz="2400" b="1" dirty="0"/>
              <a:t> </a:t>
            </a:r>
            <a:r>
              <a:rPr lang="fr-FR" sz="2400" b="1" dirty="0" err="1"/>
              <a:t>sông</a:t>
            </a:r>
            <a:endParaRPr lang="en-US" sz="2400" b="1" dirty="0"/>
          </a:p>
          <a:p>
            <a:pPr>
              <a:buNone/>
            </a:pPr>
            <a:r>
              <a:rPr lang="en-US" sz="2400" b="1" dirty="0" smtClean="0"/>
              <a:t>		b</a:t>
            </a:r>
            <a:r>
              <a:rPr lang="en-US" sz="2400" b="1" dirty="0"/>
              <a:t>. </a:t>
            </a:r>
            <a:r>
              <a:rPr lang="fr-FR" sz="2400" b="1" dirty="0" err="1"/>
              <a:t>Trong</a:t>
            </a:r>
            <a:r>
              <a:rPr lang="fr-FR" sz="2400" b="1" dirty="0"/>
              <a:t> </a:t>
            </a:r>
            <a:r>
              <a:rPr lang="fr-FR" sz="2400" b="1" dirty="0" err="1"/>
              <a:t>phòng</a:t>
            </a:r>
            <a:r>
              <a:rPr lang="fr-FR" sz="2400" b="1" dirty="0"/>
              <a:t> – </a:t>
            </a:r>
            <a:r>
              <a:rPr lang="fr-FR" sz="2400" b="1" dirty="0" err="1"/>
              <a:t>nước</a:t>
            </a:r>
            <a:r>
              <a:rPr lang="fr-FR" sz="2400" b="1" dirty="0"/>
              <a:t> </a:t>
            </a:r>
            <a:r>
              <a:rPr lang="fr-FR" sz="2400" b="1" dirty="0" err="1"/>
              <a:t>trong</a:t>
            </a:r>
            <a:endParaRPr lang="en-US" sz="2400" b="1" dirty="0"/>
          </a:p>
          <a:p>
            <a:pPr>
              <a:buNone/>
            </a:pPr>
            <a:r>
              <a:rPr lang="en-US" sz="2400" b="1" dirty="0" smtClean="0"/>
              <a:t>		c</a:t>
            </a:r>
            <a:r>
              <a:rPr lang="en-US" sz="2400" b="1" dirty="0"/>
              <a:t>. </a:t>
            </a:r>
            <a:r>
              <a:rPr lang="fr-FR" sz="2400" b="1" dirty="0" err="1"/>
              <a:t>Mũi</a:t>
            </a:r>
            <a:r>
              <a:rPr lang="en-US" sz="2400" b="1" dirty="0"/>
              <a:t> </a:t>
            </a:r>
            <a:r>
              <a:rPr lang="en-US" sz="2400" b="1" dirty="0" err="1"/>
              <a:t>thâm</a:t>
            </a:r>
            <a:r>
              <a:rPr lang="en-US" sz="2400" b="1" dirty="0"/>
              <a:t> </a:t>
            </a:r>
            <a:r>
              <a:rPr lang="en-US" sz="2400" b="1" dirty="0" err="1"/>
              <a:t>tím</a:t>
            </a:r>
            <a:r>
              <a:rPr lang="en-US" sz="2400" b="1" dirty="0"/>
              <a:t> </a:t>
            </a:r>
            <a:r>
              <a:rPr lang="fr-FR" sz="2400" b="1" dirty="0"/>
              <a:t>– </a:t>
            </a:r>
            <a:r>
              <a:rPr lang="fr-FR" sz="2400" b="1" dirty="0" err="1"/>
              <a:t>mũ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b="1" dirty="0" err="1"/>
              <a:t>thuyền</a:t>
            </a:r>
            <a:r>
              <a:rPr lang="en-US" sz="2400" b="1" dirty="0"/>
              <a:t>	</a:t>
            </a:r>
          </a:p>
          <a:p>
            <a:pPr>
              <a:buNone/>
            </a:pPr>
            <a:r>
              <a:rPr lang="en-US" sz="2400" b="1" dirty="0" smtClean="0"/>
              <a:t>		d</a:t>
            </a:r>
            <a:r>
              <a:rPr lang="en-US" sz="2400" b="1" dirty="0"/>
              <a:t>. </a:t>
            </a:r>
            <a:r>
              <a:rPr lang="en-US" sz="2400" b="1" dirty="0" err="1"/>
              <a:t>Người</a:t>
            </a:r>
            <a:r>
              <a:rPr lang="en-US" sz="2400" b="1" dirty="0"/>
              <a:t> </a:t>
            </a:r>
            <a:r>
              <a:rPr lang="fr-FR" sz="2400" b="1" dirty="0" err="1"/>
              <a:t>thân</a:t>
            </a:r>
            <a:r>
              <a:rPr lang="en-US" sz="2400" b="1" dirty="0"/>
              <a:t> – </a:t>
            </a:r>
            <a:r>
              <a:rPr lang="fr-FR" sz="2400" b="1" dirty="0" err="1"/>
              <a:t>thân</a:t>
            </a:r>
            <a:r>
              <a:rPr lang="fr-FR" sz="2400" b="1" dirty="0"/>
              <a:t> </a:t>
            </a:r>
            <a:r>
              <a:rPr lang="en-US" sz="2400" b="1" dirty="0" err="1" smtClean="0"/>
              <a:t>nhau</a:t>
            </a:r>
            <a:endParaRPr lang="en-US" sz="2400" b="1" dirty="0" smtClean="0"/>
          </a:p>
          <a:p>
            <a:endParaRPr lang="en-US" sz="24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9.  </a:t>
            </a:r>
            <a:r>
              <a:rPr lang="en-US" sz="2400" b="1" dirty="0" err="1" smtClean="0">
                <a:solidFill>
                  <a:srgbClr val="FF0000"/>
                </a:solidFill>
              </a:rPr>
              <a:t>Đặt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có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sử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dụng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cặp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quan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hệ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từ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chỉ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tương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phản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10</a:t>
            </a:r>
            <a:r>
              <a:rPr lang="en-US" sz="2400" b="1" dirty="0">
                <a:solidFill>
                  <a:srgbClr val="FF0000"/>
                </a:solidFill>
              </a:rPr>
              <a:t>. </a:t>
            </a:r>
            <a:r>
              <a:rPr lang="en-US" sz="2400" b="1" dirty="0" err="1">
                <a:solidFill>
                  <a:srgbClr val="FF0000"/>
                </a:solidFill>
              </a:rPr>
              <a:t>Hai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nhân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vật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trong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câu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chuyện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này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là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người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như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thế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nào</a:t>
            </a:r>
            <a:r>
              <a:rPr lang="en-US" sz="2400" b="1" dirty="0">
                <a:solidFill>
                  <a:srgbClr val="FF0000"/>
                </a:solidFill>
              </a:rPr>
              <a:t> ?</a:t>
            </a:r>
          </a:p>
          <a:p>
            <a:pPr>
              <a:tabLst>
                <a:tab pos="630238" algn="l"/>
              </a:tabLst>
            </a:pPr>
            <a:endParaRPr lang="en-US" sz="2400" b="1" dirty="0"/>
          </a:p>
        </p:txBody>
      </p:sp>
      <p:sp>
        <p:nvSpPr>
          <p:cNvPr id="6" name="Oval 5"/>
          <p:cNvSpPr/>
          <p:nvPr/>
        </p:nvSpPr>
        <p:spPr>
          <a:xfrm>
            <a:off x="0" y="3357562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0" y="1071546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2</a:t>
            </a:r>
            <a:endParaRPr lang="en-US" sz="2400" b="1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5643578"/>
            <a:ext cx="1428760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Mức 3</a:t>
            </a:r>
            <a:endParaRPr 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1794</Words>
  <Application>Microsoft Office PowerPoint</Application>
  <PresentationFormat>On-screen Show (4:3)</PresentationFormat>
  <Paragraphs>158</Paragraphs>
  <Slides>18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SỞ GIÁO DỤC VÀ ĐÀO TẠO THÀNH PHỐ HỒ CHÍ MINH PHÒNG GIÁO DỤC&amp; ĐÀO TẠO QUẬN GÒ VẤP</vt:lpstr>
      <vt:lpstr>Một ly sữa</vt:lpstr>
      <vt:lpstr>PowerPoint Presentation</vt:lpstr>
      <vt:lpstr>Một ly sữa</vt:lpstr>
      <vt:lpstr>PowerPoint Presentation</vt:lpstr>
      <vt:lpstr>Một ly sữa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Một số câu hỏi khác</vt:lpstr>
      <vt:lpstr>Câu hỏi ở mức 4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SỞ</dc:title>
  <dc:creator>Windows User</dc:creator>
  <cp:lastModifiedBy>Admin</cp:lastModifiedBy>
  <cp:revision>131</cp:revision>
  <dcterms:created xsi:type="dcterms:W3CDTF">2014-07-27T12:20:53Z</dcterms:created>
  <dcterms:modified xsi:type="dcterms:W3CDTF">2017-03-03T08:52:34Z</dcterms:modified>
</cp:coreProperties>
</file>